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65" r:id="rId2"/>
  </p:sldMasterIdLst>
  <p:notesMasterIdLst>
    <p:notesMasterId r:id="rId23"/>
  </p:notesMasterIdLst>
  <p:handoutMasterIdLst>
    <p:handoutMasterId r:id="rId24"/>
  </p:handoutMasterIdLst>
  <p:sldIdLst>
    <p:sldId id="272" r:id="rId3"/>
    <p:sldId id="351" r:id="rId4"/>
    <p:sldId id="427" r:id="rId5"/>
    <p:sldId id="397" r:id="rId6"/>
    <p:sldId id="400" r:id="rId7"/>
    <p:sldId id="423" r:id="rId8"/>
    <p:sldId id="398" r:id="rId9"/>
    <p:sldId id="424" r:id="rId10"/>
    <p:sldId id="426" r:id="rId11"/>
    <p:sldId id="428" r:id="rId12"/>
    <p:sldId id="399" r:id="rId13"/>
    <p:sldId id="425" r:id="rId14"/>
    <p:sldId id="416" r:id="rId15"/>
    <p:sldId id="401" r:id="rId16"/>
    <p:sldId id="417" r:id="rId17"/>
    <p:sldId id="429" r:id="rId18"/>
    <p:sldId id="418" r:id="rId19"/>
    <p:sldId id="415" r:id="rId20"/>
    <p:sldId id="406" r:id="rId21"/>
    <p:sldId id="419" r:id="rId22"/>
  </p:sldIdLst>
  <p:sldSz cx="9144000" cy="5143500" type="screen16x9"/>
  <p:notesSz cx="6858000" cy="9144000"/>
  <p:defaultTextStyle>
    <a:defPPr>
      <a:defRPr lang="en-US"/>
    </a:defPPr>
    <a:lvl1pPr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1pPr>
    <a:lvl2pPr marL="171450" indent="2857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2pPr>
    <a:lvl3pPr marL="342900" indent="5715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3pPr>
    <a:lvl4pPr marL="514350" indent="8572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4pPr>
    <a:lvl5pPr marL="685800" indent="11430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AC9"/>
    <a:srgbClr val="72B405"/>
    <a:srgbClr val="4BB4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9" autoAdjust="0"/>
    <p:restoredTop sz="86780" autoAdjust="0"/>
  </p:normalViewPr>
  <p:slideViewPr>
    <p:cSldViewPr>
      <p:cViewPr>
        <p:scale>
          <a:sx n="110" d="100"/>
          <a:sy n="110" d="100"/>
        </p:scale>
        <p:origin x="-168"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526DE5-2B53-8B4B-AB00-3019ECE5574E}" type="datetimeFigureOut">
              <a:rPr lang="en-US" smtClean="0"/>
              <a:t>11/27/2020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A96267-8689-4A48-B10D-0DC650E84E2A}" type="slidenum">
              <a:rPr lang="en-US" smtClean="0"/>
              <a:t>‹#›</a:t>
            </a:fld>
            <a:endParaRPr lang="en-US"/>
          </a:p>
        </p:txBody>
      </p:sp>
    </p:spTree>
    <p:extLst>
      <p:ext uri="{BB962C8B-B14F-4D97-AF65-F5344CB8AC3E}">
        <p14:creationId xmlns:p14="http://schemas.microsoft.com/office/powerpoint/2010/main" val="24325650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5D3E0-2C66-1943-8BC5-329ACF62A55D}" type="datetimeFigureOut">
              <a:rPr lang="en-US" smtClean="0"/>
              <a:t>11/27/2020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4358A-DC39-6449-8ACE-496102A1CC8F}" type="slidenum">
              <a:rPr lang="en-US" smtClean="0"/>
              <a:t>‹#›</a:t>
            </a:fld>
            <a:endParaRPr lang="en-US"/>
          </a:p>
        </p:txBody>
      </p:sp>
    </p:spTree>
    <p:extLst>
      <p:ext uri="{BB962C8B-B14F-4D97-AF65-F5344CB8AC3E}">
        <p14:creationId xmlns:p14="http://schemas.microsoft.com/office/powerpoint/2010/main" val="873090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都會區的憤怒和高度自動化駕駛：時間壓力的作用</a:t>
            </a:r>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1</a:t>
            </a:fld>
            <a:endParaRPr lang="en-US"/>
          </a:p>
        </p:txBody>
      </p:sp>
    </p:spTree>
    <p:extLst>
      <p:ext uri="{BB962C8B-B14F-4D97-AF65-F5344CB8AC3E}">
        <p14:creationId xmlns:p14="http://schemas.microsoft.com/office/powerpoint/2010/main" val="65884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中斷可能是因為自動駕駛安全謹慎保守守規則，偵測到有人要過馬路就會減速導致駕駛覺得行駛流程被中斷</a:t>
            </a:r>
            <a:r>
              <a:rPr lang="en-US" altLang="zh-TW" dirty="0" smtClean="0"/>
              <a:t/>
            </a:r>
            <a:br>
              <a:rPr lang="en-US" altLang="zh-TW" dirty="0" smtClean="0"/>
            </a:br>
            <a:r>
              <a:rPr lang="zh-TW" altLang="en-US" dirty="0" smtClean="0"/>
              <a:t>用戶不期望或不了解車輛此類的行為</a:t>
            </a:r>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5</a:t>
            </a:fld>
            <a:endParaRPr lang="en-US"/>
          </a:p>
        </p:txBody>
      </p:sp>
    </p:spTree>
    <p:extLst>
      <p:ext uri="{BB962C8B-B14F-4D97-AF65-F5344CB8AC3E}">
        <p14:creationId xmlns:p14="http://schemas.microsoft.com/office/powerpoint/2010/main" val="290605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英吋</a:t>
            </a:r>
            <a:r>
              <a:rPr lang="en-US" altLang="zh-TW" dirty="0" smtClean="0"/>
              <a:t>=2.54</a:t>
            </a:r>
            <a:r>
              <a:rPr lang="zh-TW" altLang="en-US" dirty="0" smtClean="0"/>
              <a:t>公分</a:t>
            </a:r>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8</a:t>
            </a:fld>
            <a:endParaRPr lang="en-US"/>
          </a:p>
        </p:txBody>
      </p:sp>
    </p:spTree>
    <p:extLst>
      <p:ext uri="{BB962C8B-B14F-4D97-AF65-F5344CB8AC3E}">
        <p14:creationId xmlns:p14="http://schemas.microsoft.com/office/powerpoint/2010/main" val="112555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9</a:t>
            </a:fld>
            <a:endParaRPr lang="en-US"/>
          </a:p>
        </p:txBody>
      </p:sp>
    </p:spTree>
    <p:extLst>
      <p:ext uri="{BB962C8B-B14F-4D97-AF65-F5344CB8AC3E}">
        <p14:creationId xmlns:p14="http://schemas.microsoft.com/office/powerpoint/2010/main" val="229420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在下面的標度上圈選表明每個形容詞或短語描述您當前情緒的程度的響應。</a:t>
            </a:r>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10</a:t>
            </a:fld>
            <a:endParaRPr lang="en-US"/>
          </a:p>
        </p:txBody>
      </p:sp>
    </p:spTree>
    <p:extLst>
      <p:ext uri="{BB962C8B-B14F-4D97-AF65-F5344CB8AC3E}">
        <p14:creationId xmlns:p14="http://schemas.microsoft.com/office/powerpoint/2010/main" val="249006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作為對</a:t>
            </a:r>
            <a:r>
              <a:rPr lang="en-US" altLang="zh-TW" dirty="0" smtClean="0"/>
              <a:t>AV</a:t>
            </a:r>
            <a:r>
              <a:rPr lang="zh-TW" altLang="en-US" dirty="0" smtClean="0"/>
              <a:t>行為不滿意的行為指標。超過限速所花費的時間（只有在停用自動駕駛後才可能）被收集為憤怒駕駛的指標</a:t>
            </a:r>
            <a:r>
              <a:rPr lang="en-US" altLang="zh-TW" dirty="0" smtClean="0"/>
              <a:t>2</a:t>
            </a:r>
            <a:r>
              <a:rPr lang="zh-TW" altLang="en-US" dirty="0" smtClean="0"/>
              <a:t>，</a:t>
            </a:r>
            <a:r>
              <a:rPr lang="en-US" altLang="zh-TW" dirty="0" smtClean="0"/>
              <a:t> </a:t>
            </a:r>
            <a:r>
              <a:rPr lang="zh-TW" altLang="en-US" dirty="0" smtClean="0"/>
              <a:t>以前證明了憤怒與超過速度限制的較長時間有關。</a:t>
            </a:r>
          </a:p>
          <a:p>
            <a:r>
              <a:rPr lang="en-US" altLang="zh-TW" dirty="0" smtClean="0"/>
              <a:t>Shapiro-</a:t>
            </a:r>
            <a:r>
              <a:rPr lang="en-US" altLang="zh-TW" dirty="0" err="1" smtClean="0"/>
              <a:t>Wilk</a:t>
            </a:r>
            <a:r>
              <a:rPr lang="zh-TW" altLang="en-US" dirty="0" smtClean="0"/>
              <a:t>：看</a:t>
            </a:r>
            <a:r>
              <a:rPr lang="en-US" altLang="zh-TW" dirty="0" smtClean="0"/>
              <a:t>Shapiro-</a:t>
            </a:r>
            <a:r>
              <a:rPr lang="en-US" altLang="zh-TW" dirty="0" err="1" smtClean="0"/>
              <a:t>Wilk</a:t>
            </a:r>
            <a:r>
              <a:rPr lang="en-US" altLang="zh-TW" dirty="0" smtClean="0"/>
              <a:t>. </a:t>
            </a:r>
            <a:r>
              <a:rPr lang="zh-TW" altLang="en-US" dirty="0" smtClean="0"/>
              <a:t>的</a:t>
            </a:r>
            <a:r>
              <a:rPr lang="en-US" altLang="zh-TW" dirty="0" smtClean="0"/>
              <a:t>W </a:t>
            </a:r>
            <a:r>
              <a:rPr lang="zh-TW" altLang="en-US" dirty="0" smtClean="0"/>
              <a:t>值，來檢測是否為常態分佈</a:t>
            </a:r>
            <a:endParaRPr lang="en-US" altLang="zh-TW" dirty="0" smtClean="0"/>
          </a:p>
          <a:p>
            <a:r>
              <a:rPr lang="zh-TW" altLang="en-US" dirty="0" smtClean="0"/>
              <a:t>不適常態，</a:t>
            </a:r>
            <a:r>
              <a:rPr lang="zh-TW" altLang="en-US" sz="1200" b="0" i="0" kern="1200" dirty="0" smtClean="0">
                <a:solidFill>
                  <a:schemeClr val="tx1"/>
                </a:solidFill>
                <a:effectLst/>
                <a:latin typeface="+mn-lt"/>
                <a:ea typeface="+mn-ea"/>
                <a:cs typeface="+mn-cs"/>
              </a:rPr>
              <a:t>如果想檢測的資料無法直接假設其服從特定分布，應採用無母數 </a:t>
            </a:r>
            <a:r>
              <a:rPr lang="en-US" altLang="zh-TW" sz="1200" b="0" i="0" kern="1200" dirty="0" smtClean="0">
                <a:solidFill>
                  <a:schemeClr val="tx1"/>
                </a:solidFill>
                <a:effectLst/>
                <a:latin typeface="+mn-lt"/>
                <a:ea typeface="+mn-ea"/>
                <a:cs typeface="+mn-cs"/>
              </a:rPr>
              <a:t>(nonparametric) </a:t>
            </a:r>
            <a:r>
              <a:rPr lang="zh-TW" altLang="en-US" sz="1200" b="0" i="0" kern="1200" dirty="0" smtClean="0">
                <a:solidFill>
                  <a:schemeClr val="tx1"/>
                </a:solidFill>
                <a:effectLst/>
                <a:latin typeface="+mn-lt"/>
                <a:ea typeface="+mn-ea"/>
                <a:cs typeface="+mn-cs"/>
              </a:rPr>
              <a:t>統計法進行檢定。</a:t>
            </a:r>
            <a:endParaRPr lang="en-US" altLang="zh-TW" dirty="0" smtClean="0"/>
          </a:p>
          <a:p>
            <a:r>
              <a:rPr lang="en-US" altLang="zh-TW" dirty="0" smtClean="0"/>
              <a:t>Wilcoxon</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13</a:t>
            </a:fld>
            <a:endParaRPr lang="en-US"/>
          </a:p>
        </p:txBody>
      </p:sp>
    </p:spTree>
    <p:extLst>
      <p:ext uri="{BB962C8B-B14F-4D97-AF65-F5344CB8AC3E}">
        <p14:creationId xmlns:p14="http://schemas.microsoft.com/office/powerpoint/2010/main" val="270138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14</a:t>
            </a:fld>
            <a:endParaRPr lang="en-US"/>
          </a:p>
        </p:txBody>
      </p:sp>
    </p:spTree>
    <p:extLst>
      <p:ext uri="{BB962C8B-B14F-4D97-AF65-F5344CB8AC3E}">
        <p14:creationId xmlns:p14="http://schemas.microsoft.com/office/powerpoint/2010/main" val="316720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latin typeface="Times New Roman" pitchFamily="18" charset="0"/>
                <a:ea typeface="微軟正黑體" pitchFamily="34" charset="-120"/>
                <a:cs typeface="Times New Roman" pitchFamily="18" charset="0"/>
              </a:rPr>
              <a:t>半結構式訪談</a:t>
            </a:r>
            <a:endParaRPr lang="zh-TW" altLang="en-US"/>
          </a:p>
        </p:txBody>
      </p:sp>
      <p:sp>
        <p:nvSpPr>
          <p:cNvPr id="4" name="投影片編號版面配置區 3"/>
          <p:cNvSpPr>
            <a:spLocks noGrp="1"/>
          </p:cNvSpPr>
          <p:nvPr>
            <p:ph type="sldNum" sz="quarter" idx="10"/>
          </p:nvPr>
        </p:nvSpPr>
        <p:spPr/>
        <p:txBody>
          <a:bodyPr/>
          <a:lstStyle/>
          <a:p>
            <a:fld id="{BC94358A-DC39-6449-8ACE-496102A1CC8F}" type="slidenum">
              <a:rPr lang="en-US" smtClean="0"/>
              <a:t>18</a:t>
            </a:fld>
            <a:endParaRPr lang="en-US"/>
          </a:p>
        </p:txBody>
      </p:sp>
    </p:spTree>
    <p:extLst>
      <p:ext uri="{BB962C8B-B14F-4D97-AF65-F5344CB8AC3E}">
        <p14:creationId xmlns:p14="http://schemas.microsoft.com/office/powerpoint/2010/main" val="175354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20</a:t>
            </a:fld>
            <a:endParaRPr lang="en-US"/>
          </a:p>
        </p:txBody>
      </p:sp>
    </p:spTree>
    <p:extLst>
      <p:ext uri="{BB962C8B-B14F-4D97-AF65-F5344CB8AC3E}">
        <p14:creationId xmlns:p14="http://schemas.microsoft.com/office/powerpoint/2010/main" val="206503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0"/>
            </a:lvl1pPr>
          </a:lstStyle>
          <a:p>
            <a:r>
              <a:rPr lang="en-US" dirty="0"/>
              <a:t>Click to edit Master title style</a:t>
            </a:r>
          </a:p>
        </p:txBody>
      </p:sp>
      <p:sp>
        <p:nvSpPr>
          <p:cNvPr id="3" name="Content Placeholder 2"/>
          <p:cNvSpPr>
            <a:spLocks noGrp="1"/>
          </p:cNvSpPr>
          <p:nvPr>
            <p:ph idx="1"/>
          </p:nvPr>
        </p:nvSpPr>
        <p:spPr>
          <a:xfrm>
            <a:off x="457200" y="2859782"/>
            <a:ext cx="8229600" cy="1734840"/>
          </a:xfrm>
          <a:prstGeom prst="rect">
            <a:avLst/>
          </a:prstGeom>
        </p:spPr>
        <p:txBody>
          <a:bodyPr vert="horz" lIns="34290" tIns="17145" rIns="34290" bIns="17145"/>
          <a:lstStyle>
            <a:lvl1pPr indent="0" algn="ctr">
              <a:defRPr sz="2400" spc="300"/>
            </a:lvl1pPr>
            <a:lvl2pPr indent="0" algn="ctr">
              <a:defRPr spc="50"/>
            </a:lvl2pPr>
            <a:lvl3pPr indent="0" algn="ctr">
              <a:defRPr spc="50"/>
            </a:lvl3pPr>
            <a:lvl4pPr indent="0" algn="ctr">
              <a:defRPr spc="50"/>
            </a:lvl4pPr>
            <a:lvl5pPr indent="0" algn="ctr">
              <a:defRPr spc="50"/>
            </a:lvl5pPr>
          </a:lstStyle>
          <a:p>
            <a:pPr lvl="0"/>
            <a:r>
              <a:rPr lang="en-US" dirty="0"/>
              <a:t>Click to edit Master text styles</a:t>
            </a:r>
          </a:p>
        </p:txBody>
      </p:sp>
    </p:spTree>
    <p:extLst>
      <p:ext uri="{BB962C8B-B14F-4D97-AF65-F5344CB8AC3E}">
        <p14:creationId xmlns:p14="http://schemas.microsoft.com/office/powerpoint/2010/main" val="1573066363"/>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icture and description">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4644008" y="1419622"/>
            <a:ext cx="3600400" cy="2736304"/>
          </a:xfrm>
          <a:prstGeom prst="rect">
            <a:avLst/>
          </a:prstGeom>
        </p:spPr>
        <p:txBody>
          <a:bodyPr vert="horz" anchor="t" anchorCtr="0"/>
          <a:lstStyle>
            <a:lvl1pPr marL="0" indent="0" algn="l">
              <a:defRPr sz="18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 name="Picture Placeholder 17"/>
          <p:cNvSpPr>
            <a:spLocks noGrp="1"/>
          </p:cNvSpPr>
          <p:nvPr>
            <p:ph type="pic" sz="quarter" idx="19"/>
          </p:nvPr>
        </p:nvSpPr>
        <p:spPr>
          <a:xfrm>
            <a:off x="755576" y="1419622"/>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0"/>
          </p:nvPr>
        </p:nvSpPr>
        <p:spPr/>
        <p:txBody>
          <a:bodyPr/>
          <a:lstStyle/>
          <a:p>
            <a:fld id="{0EE2A08B-D941-CC41-B9E2-677495B4FAC1}"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2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08695450"/>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7" name="Picture Placeholder 17"/>
          <p:cNvSpPr>
            <a:spLocks noGrp="1"/>
          </p:cNvSpPr>
          <p:nvPr>
            <p:ph type="pic" sz="quarter" idx="22"/>
          </p:nvPr>
        </p:nvSpPr>
        <p:spPr>
          <a:xfrm>
            <a:off x="755576" y="1492250"/>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8" name="Picture Placeholder 17"/>
          <p:cNvSpPr>
            <a:spLocks noGrp="1"/>
          </p:cNvSpPr>
          <p:nvPr>
            <p:ph type="pic" sz="quarter" idx="23"/>
          </p:nvPr>
        </p:nvSpPr>
        <p:spPr>
          <a:xfrm>
            <a:off x="4716016" y="1492250"/>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4"/>
          </p:nvPr>
        </p:nvSpPr>
        <p:spPr/>
        <p:txBody>
          <a:bodyPr/>
          <a:lstStyle/>
          <a:p>
            <a:fld id="{78817DC1-8B8F-0E4C-9E39-B8EEA18CB2B5}"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5"/>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9" name="Slide Number Placeholder 8"/>
          <p:cNvSpPr>
            <a:spLocks noGrp="1"/>
          </p:cNvSpPr>
          <p:nvPr>
            <p:ph type="sldNum" sz="quarter" idx="26"/>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31132051"/>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vertical picture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8" name="Picture Placeholder 17"/>
          <p:cNvSpPr>
            <a:spLocks noGrp="1"/>
          </p:cNvSpPr>
          <p:nvPr>
            <p:ph type="pic" sz="quarter" idx="19"/>
          </p:nvPr>
        </p:nvSpPr>
        <p:spPr>
          <a:xfrm>
            <a:off x="539552" y="1492250"/>
            <a:ext cx="2520280" cy="3023716"/>
          </a:xfrm>
          <a:prstGeom prst="rect">
            <a:avLst/>
          </a:prstGeom>
          <a:ln w="57150" cmpd="sng">
            <a:solidFill>
              <a:srgbClr val="FFFFFF"/>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7" name="Picture Placeholder 17"/>
          <p:cNvSpPr>
            <a:spLocks noGrp="1"/>
          </p:cNvSpPr>
          <p:nvPr>
            <p:ph type="pic" sz="quarter" idx="20"/>
          </p:nvPr>
        </p:nvSpPr>
        <p:spPr>
          <a:xfrm>
            <a:off x="3311860" y="1492250"/>
            <a:ext cx="2520280" cy="3023716"/>
          </a:xfrm>
          <a:prstGeom prst="rect">
            <a:avLst/>
          </a:prstGeom>
          <a:ln w="57150" cmpd="sng">
            <a:solidFill>
              <a:srgbClr val="FFFFFF"/>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8" name="Picture Placeholder 17"/>
          <p:cNvSpPr>
            <a:spLocks noGrp="1"/>
          </p:cNvSpPr>
          <p:nvPr>
            <p:ph type="pic" sz="quarter" idx="21"/>
          </p:nvPr>
        </p:nvSpPr>
        <p:spPr>
          <a:xfrm>
            <a:off x="6084168" y="1492250"/>
            <a:ext cx="2520280" cy="3023716"/>
          </a:xfrm>
          <a:prstGeom prst="rect">
            <a:avLst/>
          </a:prstGeom>
          <a:ln w="57150" cmpd="sng">
            <a:solidFill>
              <a:srgbClr val="FFFFFF"/>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2"/>
          </p:nvPr>
        </p:nvSpPr>
        <p:spPr/>
        <p:txBody>
          <a:bodyPr/>
          <a:lstStyle/>
          <a:p>
            <a:fld id="{F725882D-90A1-F045-AFA6-53A475A280DA}"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3"/>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4"/>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89929615"/>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ictures and text">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6" name="Text Placeholder 18"/>
          <p:cNvSpPr>
            <a:spLocks noGrp="1"/>
          </p:cNvSpPr>
          <p:nvPr>
            <p:ph type="body" sz="quarter" idx="13"/>
          </p:nvPr>
        </p:nvSpPr>
        <p:spPr>
          <a:xfrm>
            <a:off x="899592"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7" name="Text Placeholder 18"/>
          <p:cNvSpPr>
            <a:spLocks noGrp="1"/>
          </p:cNvSpPr>
          <p:nvPr>
            <p:ph type="body" sz="quarter" idx="14"/>
          </p:nvPr>
        </p:nvSpPr>
        <p:spPr>
          <a:xfrm>
            <a:off x="899592"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9" name="Picture Placeholder 18"/>
          <p:cNvSpPr>
            <a:spLocks noGrp="1"/>
          </p:cNvSpPr>
          <p:nvPr>
            <p:ph type="pic" sz="quarter" idx="15"/>
          </p:nvPr>
        </p:nvSpPr>
        <p:spPr>
          <a:xfrm>
            <a:off x="971600"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2800"/>
            </a:lvl1pPr>
          </a:lstStyle>
          <a:p>
            <a:pPr lvl="0"/>
            <a:endParaRPr lang="en-US" noProof="0" dirty="0">
              <a:sym typeface="Josefin Slab" charset="0"/>
            </a:endParaRPr>
          </a:p>
        </p:txBody>
      </p:sp>
      <p:sp>
        <p:nvSpPr>
          <p:cNvPr id="20" name="Text Placeholder 18"/>
          <p:cNvSpPr>
            <a:spLocks noGrp="1"/>
          </p:cNvSpPr>
          <p:nvPr>
            <p:ph type="body" sz="quarter" idx="16"/>
          </p:nvPr>
        </p:nvSpPr>
        <p:spPr>
          <a:xfrm>
            <a:off x="2843808"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1" name="Text Placeholder 18"/>
          <p:cNvSpPr>
            <a:spLocks noGrp="1"/>
          </p:cNvSpPr>
          <p:nvPr>
            <p:ph type="body" sz="quarter" idx="17"/>
          </p:nvPr>
        </p:nvSpPr>
        <p:spPr>
          <a:xfrm>
            <a:off x="2843808"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2" name="Picture Placeholder 18"/>
          <p:cNvSpPr>
            <a:spLocks noGrp="1"/>
          </p:cNvSpPr>
          <p:nvPr>
            <p:ph type="pic" sz="quarter" idx="18"/>
          </p:nvPr>
        </p:nvSpPr>
        <p:spPr>
          <a:xfrm>
            <a:off x="2915816"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3200"/>
            </a:lvl1pPr>
          </a:lstStyle>
          <a:p>
            <a:pPr lvl="0"/>
            <a:endParaRPr lang="en-US" noProof="0" dirty="0">
              <a:sym typeface="Josefin Slab" charset="0"/>
            </a:endParaRPr>
          </a:p>
        </p:txBody>
      </p:sp>
      <p:sp>
        <p:nvSpPr>
          <p:cNvPr id="23" name="Text Placeholder 18"/>
          <p:cNvSpPr>
            <a:spLocks noGrp="1"/>
          </p:cNvSpPr>
          <p:nvPr>
            <p:ph type="body" sz="quarter" idx="19"/>
          </p:nvPr>
        </p:nvSpPr>
        <p:spPr>
          <a:xfrm>
            <a:off x="4788024"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4" name="Text Placeholder 18"/>
          <p:cNvSpPr>
            <a:spLocks noGrp="1"/>
          </p:cNvSpPr>
          <p:nvPr>
            <p:ph type="body" sz="quarter" idx="20"/>
          </p:nvPr>
        </p:nvSpPr>
        <p:spPr>
          <a:xfrm>
            <a:off x="4788024"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5" name="Picture Placeholder 18"/>
          <p:cNvSpPr>
            <a:spLocks noGrp="1"/>
          </p:cNvSpPr>
          <p:nvPr>
            <p:ph type="pic" sz="quarter" idx="21"/>
          </p:nvPr>
        </p:nvSpPr>
        <p:spPr>
          <a:xfrm>
            <a:off x="4860032"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3200"/>
            </a:lvl1pPr>
          </a:lstStyle>
          <a:p>
            <a:pPr lvl="0"/>
            <a:endParaRPr lang="en-US" noProof="0" dirty="0">
              <a:sym typeface="Josefin Slab" charset="0"/>
            </a:endParaRPr>
          </a:p>
        </p:txBody>
      </p:sp>
      <p:sp>
        <p:nvSpPr>
          <p:cNvPr id="26" name="Text Placeholder 18"/>
          <p:cNvSpPr>
            <a:spLocks noGrp="1"/>
          </p:cNvSpPr>
          <p:nvPr>
            <p:ph type="body" sz="quarter" idx="22"/>
          </p:nvPr>
        </p:nvSpPr>
        <p:spPr>
          <a:xfrm>
            <a:off x="6732240"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7" name="Text Placeholder 18"/>
          <p:cNvSpPr>
            <a:spLocks noGrp="1"/>
          </p:cNvSpPr>
          <p:nvPr>
            <p:ph type="body" sz="quarter" idx="23"/>
          </p:nvPr>
        </p:nvSpPr>
        <p:spPr>
          <a:xfrm>
            <a:off x="6732240"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8" name="Picture Placeholder 18"/>
          <p:cNvSpPr>
            <a:spLocks noGrp="1"/>
          </p:cNvSpPr>
          <p:nvPr>
            <p:ph type="pic" sz="quarter" idx="24"/>
          </p:nvPr>
        </p:nvSpPr>
        <p:spPr>
          <a:xfrm>
            <a:off x="6804248"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3200"/>
            </a:lvl1pPr>
          </a:lstStyle>
          <a:p>
            <a:pPr lvl="0"/>
            <a:endParaRPr lang="en-US" noProof="0" dirty="0">
              <a:sym typeface="Josefin Slab" charset="0"/>
            </a:endParaRPr>
          </a:p>
        </p:txBody>
      </p:sp>
    </p:spTree>
    <p:extLst>
      <p:ext uri="{BB962C8B-B14F-4D97-AF65-F5344CB8AC3E}">
        <p14:creationId xmlns:p14="http://schemas.microsoft.com/office/powerpoint/2010/main" val="1437296404"/>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Media and description">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5364088" y="1779662"/>
            <a:ext cx="2880320" cy="237626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4"/>
          </p:nvPr>
        </p:nvSpPr>
        <p:spPr>
          <a:xfrm>
            <a:off x="5364088" y="1491630"/>
            <a:ext cx="288032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 name="Media Placeholder 4"/>
          <p:cNvSpPr>
            <a:spLocks noGrp="1"/>
          </p:cNvSpPr>
          <p:nvPr>
            <p:ph type="media" sz="quarter" idx="20"/>
          </p:nvPr>
        </p:nvSpPr>
        <p:spPr>
          <a:xfrm>
            <a:off x="827584" y="1492101"/>
            <a:ext cx="4392488" cy="2663825"/>
          </a:xfrm>
          <a:prstGeom prst="rect">
            <a:avLst/>
          </a:prstGeom>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1"/>
          </p:nvPr>
        </p:nvSpPr>
        <p:spPr/>
        <p:txBody>
          <a:bodyPr/>
          <a:lstStyle/>
          <a:p>
            <a:fld id="{7D15834E-D8CA-8347-A842-82D0B3EFEC07}" type="datetime4">
              <a:rPr lang="en-US" smtClean="0">
                <a:solidFill>
                  <a:srgbClr val="000000">
                    <a:tint val="75000"/>
                  </a:srgbClr>
                </a:solidFill>
              </a:rPr>
              <a:pPr/>
              <a:t>November 27, 2020</a:t>
            </a:fld>
            <a:endParaRPr lang="en-US">
              <a:solidFill>
                <a:srgbClr val="000000">
                  <a:tint val="75000"/>
                </a:srgbClr>
              </a:solidFill>
            </a:endParaRPr>
          </a:p>
        </p:txBody>
      </p:sp>
      <p:sp>
        <p:nvSpPr>
          <p:cNvPr id="6" name="Footer Placeholder 5"/>
          <p:cNvSpPr>
            <a:spLocks noGrp="1"/>
          </p:cNvSpPr>
          <p:nvPr>
            <p:ph type="ftr" sz="quarter" idx="2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2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38885686"/>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Graphs with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5364088" y="1779662"/>
            <a:ext cx="2880320" cy="432048"/>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4"/>
          </p:nvPr>
        </p:nvSpPr>
        <p:spPr>
          <a:xfrm>
            <a:off x="5364088" y="1491630"/>
            <a:ext cx="288032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 name="Chart Placeholder 5"/>
          <p:cNvSpPr>
            <a:spLocks noGrp="1"/>
          </p:cNvSpPr>
          <p:nvPr>
            <p:ph type="chart" sz="quarter" idx="21"/>
          </p:nvPr>
        </p:nvSpPr>
        <p:spPr>
          <a:xfrm>
            <a:off x="539552" y="1492101"/>
            <a:ext cx="4752527" cy="3095873"/>
          </a:xfrm>
          <a:prstGeom prst="rect">
            <a:avLst/>
          </a:prstGeom>
        </p:spPr>
        <p:txBody>
          <a:bodyPr vert="horz"/>
          <a:lstStyle/>
          <a:p>
            <a:pPr lvl="0"/>
            <a:endParaRPr lang="en-US" noProof="0">
              <a:sym typeface="Josefin Slab" charset="0"/>
            </a:endParaRPr>
          </a:p>
        </p:txBody>
      </p:sp>
      <p:sp>
        <p:nvSpPr>
          <p:cNvPr id="3" name="Date Placeholder 2"/>
          <p:cNvSpPr>
            <a:spLocks noGrp="1"/>
          </p:cNvSpPr>
          <p:nvPr>
            <p:ph type="dt" sz="half" idx="22"/>
          </p:nvPr>
        </p:nvSpPr>
        <p:spPr/>
        <p:txBody>
          <a:bodyPr/>
          <a:lstStyle/>
          <a:p>
            <a:fld id="{E6614924-A657-3F4C-93D0-743FFD523A5C}"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3"/>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24"/>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62660762"/>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descr="ThoughtBubbleLeftPoin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160" y="1419622"/>
            <a:ext cx="2552721" cy="2160240"/>
          </a:xfrm>
          <a:prstGeom prst="rect">
            <a:avLst/>
          </a:prstGeom>
        </p:spPr>
      </p:pic>
      <p:pic>
        <p:nvPicPr>
          <p:cNvPr id="14" name="Picture 13" descr="ThoughtBubbleRightPoin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491630"/>
            <a:ext cx="2640170" cy="2135236"/>
          </a:xfrm>
          <a:prstGeom prst="rect">
            <a:avLst/>
          </a:prstGeom>
        </p:spPr>
      </p:pic>
      <p:pic>
        <p:nvPicPr>
          <p:cNvPr id="15" name="Picture 14" descr="ThoughtBubbleStraightPoint_M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5856" y="1419622"/>
            <a:ext cx="2622446" cy="2160240"/>
          </a:xfrm>
          <a:prstGeom prst="rect">
            <a:avLst/>
          </a:prstGeom>
        </p:spPr>
      </p:pic>
      <p:sp>
        <p:nvSpPr>
          <p:cNvPr id="2" name="Title 1"/>
          <p:cNvSpPr>
            <a:spLocks noGrp="1"/>
          </p:cNvSpPr>
          <p:nvPr>
            <p:ph type="title"/>
          </p:nvPr>
        </p:nvSpPr>
        <p:spPr>
          <a:xfrm>
            <a:off x="3171825" y="228600"/>
            <a:ext cx="2800350" cy="704850"/>
          </a:xfrm>
          <a:prstGeom prst="rect">
            <a:avLst/>
          </a:prstGeom>
        </p:spPr>
        <p:txBody>
          <a:bodyPr/>
          <a:lstStyle/>
          <a:p>
            <a:r>
              <a:rPr lang="en-US"/>
              <a:t>Click to edit Master title style</a:t>
            </a:r>
          </a:p>
        </p:txBody>
      </p:sp>
      <p:sp>
        <p:nvSpPr>
          <p:cNvPr id="19" name="Text Placeholder 18"/>
          <p:cNvSpPr>
            <a:spLocks noGrp="1"/>
          </p:cNvSpPr>
          <p:nvPr>
            <p:ph type="body" sz="quarter" idx="10"/>
          </p:nvPr>
        </p:nvSpPr>
        <p:spPr>
          <a:xfrm>
            <a:off x="755576" y="1851670"/>
            <a:ext cx="2016224" cy="1080120"/>
          </a:xfrm>
          <a:prstGeom prst="rect">
            <a:avLst/>
          </a:prstGeom>
        </p:spPr>
        <p:txBody>
          <a:bodyPr vert="horz" anchor="ctr" anchorCtr="1"/>
          <a:lstStyle>
            <a:lvl1pPr marL="0" indent="0" algn="ctr">
              <a:lnSpc>
                <a:spcPts val="2160"/>
              </a:lnSpc>
              <a:defRPr lang="en-US" sz="1800" b="1" dirty="0" smtClean="0">
                <a:solidFill>
                  <a:schemeClr val="bg1"/>
                </a:solidFill>
                <a:latin typeface="Novecento wide Normal"/>
                <a:cs typeface="Novecento wide Norma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2" name="Text Placeholder 18"/>
          <p:cNvSpPr>
            <a:spLocks noGrp="1"/>
          </p:cNvSpPr>
          <p:nvPr>
            <p:ph type="body" sz="quarter" idx="13"/>
          </p:nvPr>
        </p:nvSpPr>
        <p:spPr>
          <a:xfrm>
            <a:off x="611560" y="3939902"/>
            <a:ext cx="2376264" cy="360040"/>
          </a:xfrm>
          <a:prstGeom prst="rect">
            <a:avLst/>
          </a:prstGeom>
        </p:spPr>
        <p:txBody>
          <a:bodyPr vert="horz" anchor="ctr"/>
          <a:lstStyle>
            <a:lvl1pPr marL="0" indent="0" algn="ctr">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3" name="Text Placeholder 18"/>
          <p:cNvSpPr>
            <a:spLocks noGrp="1"/>
          </p:cNvSpPr>
          <p:nvPr>
            <p:ph type="body" sz="quarter" idx="14"/>
          </p:nvPr>
        </p:nvSpPr>
        <p:spPr>
          <a:xfrm>
            <a:off x="611560" y="3651870"/>
            <a:ext cx="2376264" cy="360040"/>
          </a:xfrm>
          <a:prstGeom prst="rect">
            <a:avLst/>
          </a:prstGeom>
        </p:spPr>
        <p:txBody>
          <a:bodyPr vert="horz" anchor="ctr"/>
          <a:lstStyle>
            <a:lvl1pPr marL="0" indent="0" algn="ctr">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4" name="Text Placeholder 18"/>
          <p:cNvSpPr>
            <a:spLocks noGrp="1"/>
          </p:cNvSpPr>
          <p:nvPr>
            <p:ph type="body" sz="quarter" idx="15"/>
          </p:nvPr>
        </p:nvSpPr>
        <p:spPr>
          <a:xfrm>
            <a:off x="3419872" y="3939902"/>
            <a:ext cx="2376264" cy="360040"/>
          </a:xfrm>
          <a:prstGeom prst="rect">
            <a:avLst/>
          </a:prstGeom>
        </p:spPr>
        <p:txBody>
          <a:bodyPr vert="horz" anchor="ctr"/>
          <a:lstStyle>
            <a:lvl1pPr marL="0" indent="0" algn="ctr">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5" name="Text Placeholder 18"/>
          <p:cNvSpPr>
            <a:spLocks noGrp="1"/>
          </p:cNvSpPr>
          <p:nvPr>
            <p:ph type="body" sz="quarter" idx="16"/>
          </p:nvPr>
        </p:nvSpPr>
        <p:spPr>
          <a:xfrm>
            <a:off x="3419872" y="3651870"/>
            <a:ext cx="2376264" cy="360040"/>
          </a:xfrm>
          <a:prstGeom prst="rect">
            <a:avLst/>
          </a:prstGeom>
        </p:spPr>
        <p:txBody>
          <a:bodyPr vert="horz" anchor="ctr"/>
          <a:lstStyle>
            <a:lvl1pPr marL="0" indent="0" algn="ctr">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6" name="Text Placeholder 18"/>
          <p:cNvSpPr>
            <a:spLocks noGrp="1"/>
          </p:cNvSpPr>
          <p:nvPr>
            <p:ph type="body" sz="quarter" idx="17"/>
          </p:nvPr>
        </p:nvSpPr>
        <p:spPr>
          <a:xfrm>
            <a:off x="6228184" y="3939902"/>
            <a:ext cx="2376264" cy="360040"/>
          </a:xfrm>
          <a:prstGeom prst="rect">
            <a:avLst/>
          </a:prstGeom>
        </p:spPr>
        <p:txBody>
          <a:bodyPr vert="horz" anchor="ctr"/>
          <a:lstStyle>
            <a:lvl1pPr marL="0" indent="0" algn="ctr">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7" name="Text Placeholder 18"/>
          <p:cNvSpPr>
            <a:spLocks noGrp="1"/>
          </p:cNvSpPr>
          <p:nvPr>
            <p:ph type="body" sz="quarter" idx="18"/>
          </p:nvPr>
        </p:nvSpPr>
        <p:spPr>
          <a:xfrm>
            <a:off x="6228184" y="3651870"/>
            <a:ext cx="2376264" cy="360040"/>
          </a:xfrm>
          <a:prstGeom prst="rect">
            <a:avLst/>
          </a:prstGeom>
        </p:spPr>
        <p:txBody>
          <a:bodyPr vert="horz" anchor="ctr"/>
          <a:lstStyle>
            <a:lvl1pPr marL="0" indent="0" algn="ctr">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32" name="Text Placeholder 18"/>
          <p:cNvSpPr>
            <a:spLocks noGrp="1"/>
          </p:cNvSpPr>
          <p:nvPr>
            <p:ph type="body" sz="quarter" idx="21"/>
          </p:nvPr>
        </p:nvSpPr>
        <p:spPr>
          <a:xfrm>
            <a:off x="3563888" y="1851670"/>
            <a:ext cx="2016224" cy="1080120"/>
          </a:xfrm>
          <a:prstGeom prst="rect">
            <a:avLst/>
          </a:prstGeom>
        </p:spPr>
        <p:txBody>
          <a:bodyPr vert="horz" anchor="ctr" anchorCtr="1"/>
          <a:lstStyle>
            <a:lvl1pPr marL="0" indent="0" algn="ctr">
              <a:lnSpc>
                <a:spcPts val="2160"/>
              </a:lnSpc>
              <a:defRPr lang="en-US" sz="1800" b="1" dirty="0" smtClean="0">
                <a:solidFill>
                  <a:schemeClr val="bg1"/>
                </a:solidFill>
                <a:latin typeface="Novecento wide Normal"/>
                <a:cs typeface="Novecento wide Norma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33" name="Text Placeholder 18"/>
          <p:cNvSpPr>
            <a:spLocks noGrp="1"/>
          </p:cNvSpPr>
          <p:nvPr>
            <p:ph type="body" sz="quarter" idx="22"/>
          </p:nvPr>
        </p:nvSpPr>
        <p:spPr>
          <a:xfrm>
            <a:off x="6300192" y="1851670"/>
            <a:ext cx="2016224" cy="1080120"/>
          </a:xfrm>
          <a:prstGeom prst="rect">
            <a:avLst/>
          </a:prstGeom>
        </p:spPr>
        <p:txBody>
          <a:bodyPr vert="horz" anchor="ctr" anchorCtr="1"/>
          <a:lstStyle>
            <a:lvl1pPr marL="0" indent="0" algn="ctr">
              <a:lnSpc>
                <a:spcPts val="2160"/>
              </a:lnSpc>
              <a:defRPr lang="en-US" sz="1800" b="1" dirty="0" smtClean="0">
                <a:solidFill>
                  <a:schemeClr val="bg1"/>
                </a:solidFill>
                <a:latin typeface="Novecento wide Normal"/>
                <a:cs typeface="Novecento wide Norma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4" name="Date Placeholder 3"/>
          <p:cNvSpPr>
            <a:spLocks noGrp="1"/>
          </p:cNvSpPr>
          <p:nvPr>
            <p:ph type="dt" sz="half" idx="23"/>
          </p:nvPr>
        </p:nvSpPr>
        <p:spPr/>
        <p:txBody>
          <a:bodyPr/>
          <a:lstStyle/>
          <a:p>
            <a:fld id="{09700C9D-3DC1-194E-A42D-C8DC82797AC2}"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4"/>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5"/>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96910865"/>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1347614"/>
            <a:ext cx="1594171" cy="1584176"/>
          </a:xfrm>
          <a:prstGeom prst="rect">
            <a:avLst/>
          </a:prstGeom>
        </p:spPr>
      </p:pic>
      <p:pic>
        <p:nvPicPr>
          <p:cNvPr id="13" name="Picture 12"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792" y="1347614"/>
            <a:ext cx="1594171" cy="1584176"/>
          </a:xfrm>
          <a:prstGeom prst="rect">
            <a:avLst/>
          </a:prstGeom>
        </p:spPr>
      </p:pic>
      <p:pic>
        <p:nvPicPr>
          <p:cNvPr id="14" name="Picture 13"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0032" y="1347614"/>
            <a:ext cx="1594171" cy="1584176"/>
          </a:xfrm>
          <a:prstGeom prst="rect">
            <a:avLst/>
          </a:prstGeom>
        </p:spPr>
      </p:pic>
      <p:pic>
        <p:nvPicPr>
          <p:cNvPr id="15" name="Picture 14"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347614"/>
            <a:ext cx="1594171" cy="1584176"/>
          </a:xfrm>
          <a:prstGeom prst="rect">
            <a:avLst/>
          </a:prstGeom>
        </p:spPr>
      </p:pic>
      <p:pic>
        <p:nvPicPr>
          <p:cNvPr id="24" name="Picture 23" descr="OpenArrowCarro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5736" y="1923678"/>
            <a:ext cx="416686" cy="576064"/>
          </a:xfrm>
          <a:prstGeom prst="rect">
            <a:avLst/>
          </a:prstGeom>
        </p:spPr>
      </p:pic>
      <p:pic>
        <p:nvPicPr>
          <p:cNvPr id="25" name="Picture 24" descr="OpenArrowCarro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976" y="1923678"/>
            <a:ext cx="416686" cy="576064"/>
          </a:xfrm>
          <a:prstGeom prst="rect">
            <a:avLst/>
          </a:prstGeom>
        </p:spPr>
      </p:pic>
      <p:pic>
        <p:nvPicPr>
          <p:cNvPr id="26" name="Picture 25" descr="OpenArrowCarro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6216" y="1923678"/>
            <a:ext cx="416686" cy="57606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6" name="Text Placeholder 18"/>
          <p:cNvSpPr>
            <a:spLocks noGrp="1"/>
          </p:cNvSpPr>
          <p:nvPr>
            <p:ph type="body" sz="quarter" idx="13"/>
          </p:nvPr>
        </p:nvSpPr>
        <p:spPr>
          <a:xfrm>
            <a:off x="53955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7" name="Text Placeholder 18"/>
          <p:cNvSpPr>
            <a:spLocks noGrp="1"/>
          </p:cNvSpPr>
          <p:nvPr>
            <p:ph type="body" sz="quarter" idx="14"/>
          </p:nvPr>
        </p:nvSpPr>
        <p:spPr>
          <a:xfrm>
            <a:off x="269979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8" name="Text Placeholder 18"/>
          <p:cNvSpPr>
            <a:spLocks noGrp="1"/>
          </p:cNvSpPr>
          <p:nvPr>
            <p:ph type="body" sz="quarter" idx="15"/>
          </p:nvPr>
        </p:nvSpPr>
        <p:spPr>
          <a:xfrm>
            <a:off x="486003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9" name="Text Placeholder 18"/>
          <p:cNvSpPr>
            <a:spLocks noGrp="1"/>
          </p:cNvSpPr>
          <p:nvPr>
            <p:ph type="body" sz="quarter" idx="16"/>
          </p:nvPr>
        </p:nvSpPr>
        <p:spPr>
          <a:xfrm>
            <a:off x="702027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0" name="Text Placeholder 18"/>
          <p:cNvSpPr>
            <a:spLocks noGrp="1"/>
          </p:cNvSpPr>
          <p:nvPr>
            <p:ph type="body" sz="quarter" idx="17"/>
          </p:nvPr>
        </p:nvSpPr>
        <p:spPr>
          <a:xfrm>
            <a:off x="75557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1" name="Text Placeholder 18"/>
          <p:cNvSpPr>
            <a:spLocks noGrp="1"/>
          </p:cNvSpPr>
          <p:nvPr>
            <p:ph type="body" sz="quarter" idx="18"/>
          </p:nvPr>
        </p:nvSpPr>
        <p:spPr>
          <a:xfrm>
            <a:off x="291581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2" name="Text Placeholder 18"/>
          <p:cNvSpPr>
            <a:spLocks noGrp="1"/>
          </p:cNvSpPr>
          <p:nvPr>
            <p:ph type="body" sz="quarter" idx="19"/>
          </p:nvPr>
        </p:nvSpPr>
        <p:spPr>
          <a:xfrm>
            <a:off x="507605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3" name="Text Placeholder 18"/>
          <p:cNvSpPr>
            <a:spLocks noGrp="1"/>
          </p:cNvSpPr>
          <p:nvPr>
            <p:ph type="body" sz="quarter" idx="20"/>
          </p:nvPr>
        </p:nvSpPr>
        <p:spPr>
          <a:xfrm>
            <a:off x="723629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4" name="Date Placeholder 3"/>
          <p:cNvSpPr>
            <a:spLocks noGrp="1"/>
          </p:cNvSpPr>
          <p:nvPr>
            <p:ph type="dt" sz="half" idx="21"/>
          </p:nvPr>
        </p:nvSpPr>
        <p:spPr/>
        <p:txBody>
          <a:bodyPr/>
          <a:lstStyle/>
          <a:p>
            <a:fld id="{4876A059-1C36-894F-8284-E520E47725D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21360524"/>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9" name="Picture 28"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3688" y="1067257"/>
            <a:ext cx="1224136" cy="1216461"/>
          </a:xfrm>
          <a:prstGeom prst="rect">
            <a:avLst/>
          </a:prstGeom>
        </p:spPr>
      </p:pic>
      <p:sp>
        <p:nvSpPr>
          <p:cNvPr id="3" name="Content Placeholder 2"/>
          <p:cNvSpPr>
            <a:spLocks noGrp="1"/>
          </p:cNvSpPr>
          <p:nvPr>
            <p:ph idx="1"/>
          </p:nvPr>
        </p:nvSpPr>
        <p:spPr>
          <a:xfrm>
            <a:off x="5220072" y="1563638"/>
            <a:ext cx="3466728" cy="2808312"/>
          </a:xfrm>
          <a:prstGeom prst="rect">
            <a:avLst/>
          </a:prstGeom>
        </p:spPr>
        <p:txBody>
          <a:bodyPr vert="horz" lIns="34290" tIns="17145" rIns="34290" bIns="17145" anchor="t"/>
          <a:lstStyle>
            <a:lvl1pPr marL="342900" indent="-342900" algn="l">
              <a:buClr>
                <a:schemeClr val="bg2"/>
              </a:buClr>
              <a:buSzPct val="100000"/>
              <a:buFont typeface="+mj-lt"/>
              <a:buAutoNum type="arabicPeriod"/>
              <a:defRPr sz="1800">
                <a:solidFill>
                  <a:schemeClr val="tx1">
                    <a:lumMod val="65000"/>
                    <a:lumOff val="35000"/>
                  </a:schemeClr>
                </a:solidFill>
              </a:defRPr>
            </a:lvl1pPr>
            <a:lvl2pPr marL="342900" indent="-342900">
              <a:buClr>
                <a:schemeClr val="bg2"/>
              </a:buClr>
              <a:buSzPct val="100000"/>
              <a:buFont typeface="+mj-lt"/>
              <a:buAutoNum type="arabicPeriod"/>
              <a:defRPr>
                <a:solidFill>
                  <a:schemeClr val="tx1">
                    <a:lumMod val="75000"/>
                    <a:lumOff val="25000"/>
                  </a:schemeClr>
                </a:solidFill>
              </a:defRPr>
            </a:lvl2pPr>
            <a:lvl3pPr marL="342900" indent="-342900">
              <a:buClr>
                <a:schemeClr val="bg2"/>
              </a:buClr>
              <a:buSzPct val="100000"/>
              <a:buFont typeface="+mj-lt"/>
              <a:buAutoNum type="arabicPeriod"/>
              <a:defRPr>
                <a:solidFill>
                  <a:schemeClr val="tx1">
                    <a:lumMod val="75000"/>
                    <a:lumOff val="25000"/>
                  </a:schemeClr>
                </a:solidFill>
              </a:defRPr>
            </a:lvl3pPr>
            <a:lvl4pPr marL="342900" indent="-342900">
              <a:buClr>
                <a:schemeClr val="bg2"/>
              </a:buClr>
              <a:buSzPct val="100000"/>
              <a:buFont typeface="+mj-lt"/>
              <a:buAutoNum type="arabicPeriod"/>
              <a:defRPr>
                <a:solidFill>
                  <a:schemeClr val="tx1">
                    <a:lumMod val="75000"/>
                    <a:lumOff val="25000"/>
                  </a:schemeClr>
                </a:solidFill>
              </a:defRPr>
            </a:lvl4pPr>
            <a:lvl5pPr marL="342900" indent="-342900">
              <a:buClr>
                <a:schemeClr val="bg2"/>
              </a:buClr>
              <a:buSzPct val="100000"/>
              <a:buFont typeface="+mj-lt"/>
              <a:buAutoNum type="arabicPeriod"/>
              <a:defRPr>
                <a:solidFill>
                  <a:schemeClr val="tx1">
                    <a:lumMod val="75000"/>
                    <a:lumOff val="25000"/>
                  </a:schemeClr>
                </a:solidFill>
              </a:defRPr>
            </a:lvl5pPr>
          </a:lstStyle>
          <a:p>
            <a:pPr lvl="0"/>
            <a:r>
              <a:rPr lang="en-US" dirty="0"/>
              <a:t>Click to edit Master text styles</a:t>
            </a:r>
          </a:p>
        </p:txBody>
      </p:sp>
      <p:sp>
        <p:nvSpPr>
          <p:cNvPr id="9" name="Rectangle 5"/>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pic>
        <p:nvPicPr>
          <p:cNvPr id="15" name="Picture 14"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832" y="1995686"/>
            <a:ext cx="1224136" cy="1216461"/>
          </a:xfrm>
          <a:prstGeom prst="rect">
            <a:avLst/>
          </a:prstGeom>
        </p:spPr>
      </p:pic>
      <p:pic>
        <p:nvPicPr>
          <p:cNvPr id="16" name="Picture 15"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792" y="3579862"/>
            <a:ext cx="1224136" cy="1216461"/>
          </a:xfrm>
          <a:prstGeom prst="rect">
            <a:avLst/>
          </a:prstGeom>
        </p:spPr>
      </p:pic>
      <p:pic>
        <p:nvPicPr>
          <p:cNvPr id="17" name="Picture 16"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600" y="3579862"/>
            <a:ext cx="1224136" cy="1216461"/>
          </a:xfrm>
          <a:prstGeom prst="rect">
            <a:avLst/>
          </a:prstGeom>
        </p:spPr>
      </p:pic>
      <p:pic>
        <p:nvPicPr>
          <p:cNvPr id="18" name="Picture 17"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2067694"/>
            <a:ext cx="1224136" cy="1216461"/>
          </a:xfrm>
          <a:prstGeom prst="rect">
            <a:avLst/>
          </a:prstGeom>
        </p:spPr>
      </p:pic>
      <p:pic>
        <p:nvPicPr>
          <p:cNvPr id="19" name="Picture 18" descr="FancyBracke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396565" y="2595058"/>
            <a:ext cx="2782919" cy="720080"/>
          </a:xfrm>
          <a:prstGeom prst="rect">
            <a:avLst/>
          </a:prstGeom>
        </p:spPr>
      </p:pic>
      <p:pic>
        <p:nvPicPr>
          <p:cNvPr id="20" name="Picture 19"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3567" r="-1"/>
          <a:stretch/>
        </p:blipFill>
        <p:spPr>
          <a:xfrm rot="405066">
            <a:off x="2981065" y="1430317"/>
            <a:ext cx="747981" cy="533484"/>
          </a:xfrm>
          <a:prstGeom prst="rect">
            <a:avLst/>
          </a:prstGeom>
        </p:spPr>
      </p:pic>
      <p:pic>
        <p:nvPicPr>
          <p:cNvPr id="21" name="Picture 20"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4515958">
            <a:off x="3520544" y="3261269"/>
            <a:ext cx="698645" cy="533484"/>
          </a:xfrm>
          <a:prstGeom prst="rect">
            <a:avLst/>
          </a:prstGeom>
        </p:spPr>
      </p:pic>
      <p:pic>
        <p:nvPicPr>
          <p:cNvPr id="22" name="Picture 21"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12887490">
            <a:off x="552437" y="3210023"/>
            <a:ext cx="698645" cy="533484"/>
          </a:xfrm>
          <a:prstGeom prst="rect">
            <a:avLst/>
          </a:prstGeom>
        </p:spPr>
      </p:pic>
      <p:pic>
        <p:nvPicPr>
          <p:cNvPr id="23" name="Picture 22"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17285660">
            <a:off x="1056330" y="1351749"/>
            <a:ext cx="698645" cy="533484"/>
          </a:xfrm>
          <a:prstGeom prst="rect">
            <a:avLst/>
          </a:prstGeom>
        </p:spPr>
      </p:pic>
      <p:sp>
        <p:nvSpPr>
          <p:cNvPr id="24" name="Rectangle 14"/>
          <p:cNvSpPr>
            <a:spLocks/>
          </p:cNvSpPr>
          <p:nvPr userDrawn="1"/>
        </p:nvSpPr>
        <p:spPr bwMode="auto">
          <a:xfrm>
            <a:off x="2123728" y="1350372"/>
            <a:ext cx="504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1</a:t>
            </a:r>
          </a:p>
        </p:txBody>
      </p:sp>
      <p:sp>
        <p:nvSpPr>
          <p:cNvPr id="25" name="Rectangle 15"/>
          <p:cNvSpPr>
            <a:spLocks/>
          </p:cNvSpPr>
          <p:nvPr userDrawn="1"/>
        </p:nvSpPr>
        <p:spPr bwMode="auto">
          <a:xfrm>
            <a:off x="3347864" y="2231018"/>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2</a:t>
            </a:r>
          </a:p>
        </p:txBody>
      </p:sp>
      <p:sp>
        <p:nvSpPr>
          <p:cNvPr id="26" name="Rectangle 16"/>
          <p:cNvSpPr>
            <a:spLocks/>
          </p:cNvSpPr>
          <p:nvPr userDrawn="1"/>
        </p:nvSpPr>
        <p:spPr bwMode="auto">
          <a:xfrm>
            <a:off x="3178174" y="3842564"/>
            <a:ext cx="3137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3</a:t>
            </a:r>
          </a:p>
        </p:txBody>
      </p:sp>
      <p:sp>
        <p:nvSpPr>
          <p:cNvPr id="27" name="Rectangle 17"/>
          <p:cNvSpPr>
            <a:spLocks/>
          </p:cNvSpPr>
          <p:nvPr userDrawn="1"/>
        </p:nvSpPr>
        <p:spPr bwMode="auto">
          <a:xfrm>
            <a:off x="1331641" y="3886989"/>
            <a:ext cx="5040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4</a:t>
            </a:r>
          </a:p>
        </p:txBody>
      </p:sp>
      <p:sp>
        <p:nvSpPr>
          <p:cNvPr id="28" name="Rectangle 18"/>
          <p:cNvSpPr>
            <a:spLocks/>
          </p:cNvSpPr>
          <p:nvPr userDrawn="1"/>
        </p:nvSpPr>
        <p:spPr bwMode="auto">
          <a:xfrm>
            <a:off x="827585" y="2366027"/>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5</a:t>
            </a:r>
          </a:p>
        </p:txBody>
      </p:sp>
      <p:pic>
        <p:nvPicPr>
          <p:cNvPr id="30" name="Picture 29"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8435657">
            <a:off x="2055244" y="4325423"/>
            <a:ext cx="698645" cy="533484"/>
          </a:xfrm>
          <a:prstGeom prst="rect">
            <a:avLst/>
          </a:prstGeom>
        </p:spPr>
      </p:pic>
      <p:sp>
        <p:nvSpPr>
          <p:cNvPr id="4" name="Date Placeholder 3"/>
          <p:cNvSpPr>
            <a:spLocks noGrp="1"/>
          </p:cNvSpPr>
          <p:nvPr>
            <p:ph type="dt" sz="half" idx="10"/>
          </p:nvPr>
        </p:nvSpPr>
        <p:spPr/>
        <p:txBody>
          <a:bodyPr/>
          <a:lstStyle/>
          <a:p>
            <a:fld id="{3F2C7FBC-5B3C-9D47-9BB6-84BD898629EA}" type="datetime4">
              <a:rPr lang="en-US" smtClean="0">
                <a:solidFill>
                  <a:srgbClr val="000000">
                    <a:tint val="75000"/>
                  </a:srgbClr>
                </a:solidFill>
              </a:rPr>
              <a:pPr/>
              <a:t>November 27, 2020</a:t>
            </a:fld>
            <a:endParaRPr lang="en-US">
              <a:solidFill>
                <a:srgbClr val="000000">
                  <a:tint val="75000"/>
                </a:srgbClr>
              </a:solidFill>
            </a:endParaRPr>
          </a:p>
        </p:txBody>
      </p:sp>
      <p:sp>
        <p:nvSpPr>
          <p:cNvPr id="32" name="Footer Placeholder 31"/>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33" name="Slide Number Placeholder 32"/>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7256520"/>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675711" y="1203598"/>
            <a:ext cx="3248217" cy="3381533"/>
            <a:chOff x="645278" y="1203598"/>
            <a:chExt cx="3248217" cy="3381533"/>
          </a:xfrm>
        </p:grpSpPr>
        <p:pic>
          <p:nvPicPr>
            <p:cNvPr id="31" name="Picture 30" descr="Asterisk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672" y="2326736"/>
              <a:ext cx="1261032" cy="1253126"/>
            </a:xfrm>
            <a:prstGeom prst="rect">
              <a:avLst/>
            </a:prstGeom>
          </p:spPr>
        </p:pic>
        <p:pic>
          <p:nvPicPr>
            <p:cNvPr id="32" name="Picture 31"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688" y="1203598"/>
              <a:ext cx="1052988" cy="1046386"/>
            </a:xfrm>
            <a:prstGeom prst="rect">
              <a:avLst/>
            </a:prstGeom>
          </p:spPr>
        </p:pic>
        <p:pic>
          <p:nvPicPr>
            <p:cNvPr id="33" name="Picture 32"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226542">
              <a:off x="2843808" y="1707654"/>
              <a:ext cx="1052988" cy="1046386"/>
            </a:xfrm>
            <a:prstGeom prst="rect">
              <a:avLst/>
            </a:prstGeom>
          </p:spPr>
        </p:pic>
        <p:pic>
          <p:nvPicPr>
            <p:cNvPr id="34" name="Picture 33"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386463">
              <a:off x="2796272" y="2934633"/>
              <a:ext cx="1052988" cy="1046386"/>
            </a:xfrm>
            <a:prstGeom prst="rect">
              <a:avLst/>
            </a:prstGeom>
          </p:spPr>
        </p:pic>
        <p:pic>
          <p:nvPicPr>
            <p:cNvPr id="35" name="Picture 34"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92910">
              <a:off x="1716153" y="3538745"/>
              <a:ext cx="1052988" cy="1046386"/>
            </a:xfrm>
            <a:prstGeom prst="rect">
              <a:avLst/>
            </a:prstGeom>
          </p:spPr>
        </p:pic>
        <p:pic>
          <p:nvPicPr>
            <p:cNvPr id="36" name="Picture 35"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186095">
              <a:off x="680283" y="2895967"/>
              <a:ext cx="1052988" cy="1046386"/>
            </a:xfrm>
            <a:prstGeom prst="rect">
              <a:avLst/>
            </a:prstGeom>
          </p:spPr>
        </p:pic>
        <p:pic>
          <p:nvPicPr>
            <p:cNvPr id="37" name="Picture 36"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879214">
              <a:off x="641977" y="1698155"/>
              <a:ext cx="1052988" cy="1046386"/>
            </a:xfrm>
            <a:prstGeom prst="rect">
              <a:avLst/>
            </a:prstGeom>
          </p:spPr>
        </p:pic>
      </p:grpSp>
      <p:sp>
        <p:nvSpPr>
          <p:cNvPr id="3" name="Content Placeholder 2"/>
          <p:cNvSpPr>
            <a:spLocks noGrp="1"/>
          </p:cNvSpPr>
          <p:nvPr>
            <p:ph idx="1"/>
          </p:nvPr>
        </p:nvSpPr>
        <p:spPr>
          <a:xfrm>
            <a:off x="5220072" y="1563638"/>
            <a:ext cx="3466728" cy="2808312"/>
          </a:xfrm>
          <a:prstGeom prst="rect">
            <a:avLst/>
          </a:prstGeom>
        </p:spPr>
        <p:txBody>
          <a:bodyPr vert="horz" lIns="34290" tIns="17145" rIns="34290" bIns="17145" anchor="t"/>
          <a:lstStyle>
            <a:lvl1pPr marL="342900" indent="-342900" algn="l">
              <a:buClr>
                <a:schemeClr val="bg2"/>
              </a:buClr>
              <a:buSzPct val="100000"/>
              <a:buFont typeface="+mj-lt"/>
              <a:buAutoNum type="arabicPeriod"/>
              <a:defRPr sz="1800">
                <a:solidFill>
                  <a:schemeClr val="tx1">
                    <a:lumMod val="65000"/>
                    <a:lumOff val="35000"/>
                  </a:schemeClr>
                </a:solidFill>
              </a:defRPr>
            </a:lvl1pPr>
            <a:lvl2pPr marL="342900" indent="-342900">
              <a:buClr>
                <a:schemeClr val="bg2"/>
              </a:buClr>
              <a:buSzPct val="100000"/>
              <a:buFont typeface="+mj-lt"/>
              <a:buAutoNum type="arabicPeriod"/>
              <a:defRPr>
                <a:solidFill>
                  <a:schemeClr val="tx1">
                    <a:lumMod val="75000"/>
                    <a:lumOff val="25000"/>
                  </a:schemeClr>
                </a:solidFill>
              </a:defRPr>
            </a:lvl2pPr>
            <a:lvl3pPr marL="342900" indent="-342900">
              <a:buClr>
                <a:schemeClr val="bg2"/>
              </a:buClr>
              <a:buSzPct val="100000"/>
              <a:buFont typeface="+mj-lt"/>
              <a:buAutoNum type="arabicPeriod"/>
              <a:defRPr>
                <a:solidFill>
                  <a:schemeClr val="tx1">
                    <a:lumMod val="75000"/>
                    <a:lumOff val="25000"/>
                  </a:schemeClr>
                </a:solidFill>
              </a:defRPr>
            </a:lvl3pPr>
            <a:lvl4pPr marL="342900" indent="-342900">
              <a:buClr>
                <a:schemeClr val="bg2"/>
              </a:buClr>
              <a:buSzPct val="100000"/>
              <a:buFont typeface="+mj-lt"/>
              <a:buAutoNum type="arabicPeriod"/>
              <a:defRPr>
                <a:solidFill>
                  <a:schemeClr val="tx1">
                    <a:lumMod val="75000"/>
                    <a:lumOff val="25000"/>
                  </a:schemeClr>
                </a:solidFill>
              </a:defRPr>
            </a:lvl4pPr>
            <a:lvl5pPr marL="342900" indent="-342900">
              <a:buClr>
                <a:schemeClr val="bg2"/>
              </a:buClr>
              <a:buSzPct val="100000"/>
              <a:buFont typeface="+mj-lt"/>
              <a:buAutoNum type="arabicPeriod"/>
              <a:defRPr>
                <a:solidFill>
                  <a:schemeClr val="tx1">
                    <a:lumMod val="75000"/>
                    <a:lumOff val="25000"/>
                  </a:schemeClr>
                </a:solidFill>
              </a:defRPr>
            </a:lvl5pPr>
          </a:lstStyle>
          <a:p>
            <a:pPr lvl="0"/>
            <a:r>
              <a:rPr lang="en-US" dirty="0"/>
              <a:t>Click to edit Master text styles</a:t>
            </a:r>
          </a:p>
        </p:txBody>
      </p:sp>
      <p:sp>
        <p:nvSpPr>
          <p:cNvPr id="9" name="Rectangle 5"/>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pic>
        <p:nvPicPr>
          <p:cNvPr id="19" name="Picture 18" descr="FancyBracket._CoralPin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3396565" y="2595058"/>
            <a:ext cx="2782919" cy="720080"/>
          </a:xfrm>
          <a:prstGeom prst="rect">
            <a:avLst/>
          </a:prstGeom>
        </p:spPr>
      </p:pic>
      <p:sp>
        <p:nvSpPr>
          <p:cNvPr id="24" name="Rectangle 14"/>
          <p:cNvSpPr>
            <a:spLocks/>
          </p:cNvSpPr>
          <p:nvPr userDrawn="1"/>
        </p:nvSpPr>
        <p:spPr bwMode="auto">
          <a:xfrm>
            <a:off x="1907704" y="1422380"/>
            <a:ext cx="864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1</a:t>
            </a:r>
          </a:p>
        </p:txBody>
      </p:sp>
      <p:sp>
        <p:nvSpPr>
          <p:cNvPr id="25" name="Rectangle 15"/>
          <p:cNvSpPr>
            <a:spLocks/>
          </p:cNvSpPr>
          <p:nvPr userDrawn="1"/>
        </p:nvSpPr>
        <p:spPr bwMode="auto">
          <a:xfrm>
            <a:off x="2915816" y="1926436"/>
            <a:ext cx="936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2</a:t>
            </a:r>
          </a:p>
        </p:txBody>
      </p:sp>
      <p:sp>
        <p:nvSpPr>
          <p:cNvPr id="26" name="Rectangle 16"/>
          <p:cNvSpPr>
            <a:spLocks/>
          </p:cNvSpPr>
          <p:nvPr userDrawn="1"/>
        </p:nvSpPr>
        <p:spPr bwMode="auto">
          <a:xfrm>
            <a:off x="2843808" y="3150786"/>
            <a:ext cx="1008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3</a:t>
            </a:r>
          </a:p>
        </p:txBody>
      </p:sp>
      <p:sp>
        <p:nvSpPr>
          <p:cNvPr id="27" name="Rectangle 17"/>
          <p:cNvSpPr>
            <a:spLocks/>
          </p:cNvSpPr>
          <p:nvPr userDrawn="1"/>
        </p:nvSpPr>
        <p:spPr bwMode="auto">
          <a:xfrm>
            <a:off x="1835696" y="3798858"/>
            <a:ext cx="864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4</a:t>
            </a:r>
          </a:p>
        </p:txBody>
      </p:sp>
      <p:sp>
        <p:nvSpPr>
          <p:cNvPr id="28" name="Rectangle 18"/>
          <p:cNvSpPr>
            <a:spLocks/>
          </p:cNvSpPr>
          <p:nvPr userDrawn="1"/>
        </p:nvSpPr>
        <p:spPr bwMode="auto">
          <a:xfrm>
            <a:off x="755576" y="3150572"/>
            <a:ext cx="936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5</a:t>
            </a:r>
          </a:p>
        </p:txBody>
      </p:sp>
      <p:sp>
        <p:nvSpPr>
          <p:cNvPr id="38" name="Rectangle 18"/>
          <p:cNvSpPr>
            <a:spLocks/>
          </p:cNvSpPr>
          <p:nvPr userDrawn="1"/>
        </p:nvSpPr>
        <p:spPr bwMode="auto">
          <a:xfrm>
            <a:off x="755576" y="1926436"/>
            <a:ext cx="936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6</a:t>
            </a:r>
          </a:p>
        </p:txBody>
      </p:sp>
      <p:sp>
        <p:nvSpPr>
          <p:cNvPr id="5" name="Date Placeholder 4"/>
          <p:cNvSpPr>
            <a:spLocks noGrp="1"/>
          </p:cNvSpPr>
          <p:nvPr>
            <p:ph type="dt" sz="half" idx="10"/>
          </p:nvPr>
        </p:nvSpPr>
        <p:spPr/>
        <p:txBody>
          <a:bodyPr/>
          <a:lstStyle/>
          <a:p>
            <a:fld id="{26612CC7-2A91-6140-8786-165157C9B4AC}" type="datetime4">
              <a:rPr lang="en-US" smtClean="0">
                <a:solidFill>
                  <a:srgbClr val="000000">
                    <a:tint val="75000"/>
                  </a:srgbClr>
                </a:solidFill>
              </a:rPr>
              <a:pPr/>
              <a:t>November 27, 2020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783054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Sentenc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50454"/>
            <a:ext cx="7343775" cy="3137520"/>
          </a:xfrm>
          <a:prstGeom prst="rect">
            <a:avLst/>
          </a:prstGeom>
        </p:spPr>
        <p:txBody>
          <a:bodyPr/>
          <a:lstStyle>
            <a:lvl1pPr>
              <a:defRPr sz="4800">
                <a:solidFill>
                  <a:schemeClr val="tx1">
                    <a:lumMod val="65000"/>
                    <a:lumOff val="35000"/>
                  </a:schemeClr>
                </a:solidFill>
              </a:defRPr>
            </a:lvl1pPr>
          </a:lstStyle>
          <a:p>
            <a:pPr lvl="0"/>
            <a:r>
              <a:rPr lang="en-US" dirty="0"/>
              <a:t>Click to edit Master text styles</a:t>
            </a:r>
          </a:p>
        </p:txBody>
      </p:sp>
      <p:sp>
        <p:nvSpPr>
          <p:cNvPr id="7"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4" name="Date Placeholder 3"/>
          <p:cNvSpPr>
            <a:spLocks noGrp="1"/>
          </p:cNvSpPr>
          <p:nvPr>
            <p:ph type="dt" sz="half" idx="10"/>
          </p:nvPr>
        </p:nvSpPr>
        <p:spPr/>
        <p:txBody>
          <a:bodyPr/>
          <a:lstStyle/>
          <a:p>
            <a:fld id="{73A2FA17-7B58-B442-80D2-219D7C01EA52}"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68118148"/>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cial Media Spread">
    <p:spTree>
      <p:nvGrpSpPr>
        <p:cNvPr id="1" name=""/>
        <p:cNvGrpSpPr/>
        <p:nvPr/>
      </p:nvGrpSpPr>
      <p:grpSpPr>
        <a:xfrm>
          <a:off x="0" y="0"/>
          <a:ext cx="0" cy="0"/>
          <a:chOff x="0" y="0"/>
          <a:chExt cx="0" cy="0"/>
        </a:xfrm>
      </p:grpSpPr>
      <p:pic>
        <p:nvPicPr>
          <p:cNvPr id="58" name="Picture 57"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2067694"/>
            <a:ext cx="1811558" cy="1800200"/>
          </a:xfrm>
          <a:prstGeom prst="rect">
            <a:avLst/>
          </a:prstGeom>
        </p:spPr>
      </p:pic>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grpSp>
        <p:nvGrpSpPr>
          <p:cNvPr id="3" name="Group 2"/>
          <p:cNvGrpSpPr/>
          <p:nvPr userDrawn="1"/>
        </p:nvGrpSpPr>
        <p:grpSpPr>
          <a:xfrm>
            <a:off x="1011931" y="1491631"/>
            <a:ext cx="3212883" cy="2808312"/>
            <a:chOff x="1162498" y="1491630"/>
            <a:chExt cx="3676529" cy="3213575"/>
          </a:xfrm>
        </p:grpSpPr>
        <p:sp>
          <p:nvSpPr>
            <p:cNvPr id="7" name="Line 5"/>
            <p:cNvSpPr>
              <a:spLocks noChangeShapeType="1"/>
            </p:cNvSpPr>
            <p:nvPr userDrawn="1"/>
          </p:nvSpPr>
          <p:spPr bwMode="auto">
            <a:xfrm rot="10800000" flipH="1" flipV="1">
              <a:off x="2516782" y="3618149"/>
              <a:ext cx="455978" cy="44440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127000" cmpd="sng">
                  <a:solidFill>
                    <a:srgbClr val="000000"/>
                  </a:solidFill>
                </a:ln>
              </a:endParaRPr>
            </a:p>
          </p:txBody>
        </p:sp>
        <p:sp>
          <p:nvSpPr>
            <p:cNvPr id="8" name="Line 5"/>
            <p:cNvSpPr>
              <a:spLocks noChangeShapeType="1"/>
            </p:cNvSpPr>
            <p:nvPr userDrawn="1"/>
          </p:nvSpPr>
          <p:spPr bwMode="auto">
            <a:xfrm rot="10800000" flipH="1">
              <a:off x="2516783" y="2043685"/>
              <a:ext cx="522337" cy="457224"/>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127000" cmpd="sng">
                  <a:solidFill>
                    <a:srgbClr val="000000"/>
                  </a:solidFill>
                </a:ln>
              </a:endParaRPr>
            </a:p>
          </p:txBody>
        </p:sp>
        <p:grpSp>
          <p:nvGrpSpPr>
            <p:cNvPr id="10" name="Group 9"/>
            <p:cNvGrpSpPr/>
            <p:nvPr userDrawn="1"/>
          </p:nvGrpSpPr>
          <p:grpSpPr>
            <a:xfrm>
              <a:off x="2517137" y="2844574"/>
              <a:ext cx="1913713" cy="522080"/>
              <a:chOff x="7357833" y="8752481"/>
              <a:chExt cx="4904959" cy="1338300"/>
            </a:xfrm>
            <a:effectLst/>
          </p:grpSpPr>
          <p:sp>
            <p:nvSpPr>
              <p:cNvPr id="44" name="Line 5"/>
              <p:cNvSpPr>
                <a:spLocks noChangeShapeType="1"/>
              </p:cNvSpPr>
              <p:nvPr userDrawn="1"/>
            </p:nvSpPr>
            <p:spPr bwMode="auto">
              <a:xfrm rot="10800000" flipH="1">
                <a:off x="10967864" y="8752481"/>
                <a:ext cx="1294928" cy="62579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Line 5"/>
              <p:cNvSpPr>
                <a:spLocks noChangeShapeType="1"/>
              </p:cNvSpPr>
              <p:nvPr userDrawn="1"/>
            </p:nvSpPr>
            <p:spPr bwMode="auto">
              <a:xfrm rot="10800000" flipH="1">
                <a:off x="11039872" y="9437438"/>
                <a:ext cx="1222920" cy="12849"/>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Line 5"/>
              <p:cNvSpPr>
                <a:spLocks noChangeShapeType="1"/>
              </p:cNvSpPr>
              <p:nvPr userDrawn="1"/>
            </p:nvSpPr>
            <p:spPr bwMode="auto">
              <a:xfrm rot="10800000" flipH="1" flipV="1">
                <a:off x="10895856" y="9450288"/>
                <a:ext cx="1366402" cy="640493"/>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 name="Line 5"/>
              <p:cNvSpPr>
                <a:spLocks noChangeShapeType="1"/>
              </p:cNvSpPr>
              <p:nvPr userDrawn="1"/>
            </p:nvSpPr>
            <p:spPr bwMode="auto">
              <a:xfrm rot="10800000" flipH="1">
                <a:off x="7357833" y="9437437"/>
                <a:ext cx="1222920" cy="1284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1" name="Group 10"/>
            <p:cNvGrpSpPr/>
            <p:nvPr userDrawn="1"/>
          </p:nvGrpSpPr>
          <p:grpSpPr>
            <a:xfrm>
              <a:off x="3897527" y="1715566"/>
              <a:ext cx="533322" cy="522080"/>
              <a:chOff x="10895856" y="8752481"/>
              <a:chExt cx="1366936" cy="1338300"/>
            </a:xfrm>
            <a:effectLst/>
          </p:grpSpPr>
          <p:sp>
            <p:nvSpPr>
              <p:cNvPr id="41" name="Line 5"/>
              <p:cNvSpPr>
                <a:spLocks noChangeShapeType="1"/>
              </p:cNvSpPr>
              <p:nvPr userDrawn="1"/>
            </p:nvSpPr>
            <p:spPr bwMode="auto">
              <a:xfrm rot="10800000" flipH="1">
                <a:off x="10967864" y="8752481"/>
                <a:ext cx="1294928" cy="62579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 name="Line 5"/>
              <p:cNvSpPr>
                <a:spLocks noChangeShapeType="1"/>
              </p:cNvSpPr>
              <p:nvPr userDrawn="1"/>
            </p:nvSpPr>
            <p:spPr bwMode="auto">
              <a:xfrm rot="10800000" flipH="1">
                <a:off x="11039872" y="9437438"/>
                <a:ext cx="1222920" cy="12849"/>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Line 5"/>
              <p:cNvSpPr>
                <a:spLocks noChangeShapeType="1"/>
              </p:cNvSpPr>
              <p:nvPr userDrawn="1"/>
            </p:nvSpPr>
            <p:spPr bwMode="auto">
              <a:xfrm rot="10800000" flipH="1" flipV="1">
                <a:off x="10895856" y="9450288"/>
                <a:ext cx="1366402" cy="640493"/>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2" name="Group 11"/>
            <p:cNvGrpSpPr/>
            <p:nvPr userDrawn="1"/>
          </p:nvGrpSpPr>
          <p:grpSpPr>
            <a:xfrm>
              <a:off x="3897527" y="3966832"/>
              <a:ext cx="533322" cy="522080"/>
              <a:chOff x="10895856" y="8752481"/>
              <a:chExt cx="1366936" cy="1338300"/>
            </a:xfrm>
            <a:effectLst/>
          </p:grpSpPr>
          <p:sp>
            <p:nvSpPr>
              <p:cNvPr id="38" name="Line 5"/>
              <p:cNvSpPr>
                <a:spLocks noChangeShapeType="1"/>
              </p:cNvSpPr>
              <p:nvPr userDrawn="1"/>
            </p:nvSpPr>
            <p:spPr bwMode="auto">
              <a:xfrm rot="10800000" flipH="1">
                <a:off x="10967864" y="8752481"/>
                <a:ext cx="1294928" cy="62579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Line 5"/>
              <p:cNvSpPr>
                <a:spLocks noChangeShapeType="1"/>
              </p:cNvSpPr>
              <p:nvPr userDrawn="1"/>
            </p:nvSpPr>
            <p:spPr bwMode="auto">
              <a:xfrm rot="10800000" flipH="1">
                <a:off x="11039872" y="9437438"/>
                <a:ext cx="1222920" cy="12849"/>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 name="Line 5"/>
              <p:cNvSpPr>
                <a:spLocks noChangeShapeType="1"/>
              </p:cNvSpPr>
              <p:nvPr userDrawn="1"/>
            </p:nvSpPr>
            <p:spPr bwMode="auto">
              <a:xfrm rot="10800000" flipH="1" flipV="1">
                <a:off x="10895856" y="9450288"/>
                <a:ext cx="1366402" cy="640493"/>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 name="Oval 12"/>
            <p:cNvSpPr/>
            <p:nvPr userDrawn="1"/>
          </p:nvSpPr>
          <p:spPr bwMode="auto">
            <a:xfrm>
              <a:off x="3105794" y="1507936"/>
              <a:ext cx="960299" cy="960174"/>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4" name="Oval 13"/>
            <p:cNvSpPr/>
            <p:nvPr userDrawn="1"/>
          </p:nvSpPr>
          <p:spPr bwMode="auto">
            <a:xfrm>
              <a:off x="3105794" y="2623961"/>
              <a:ext cx="960299" cy="960174"/>
            </a:xfrm>
            <a:prstGeom prst="ellipse">
              <a:avLst/>
            </a:prstGeom>
            <a:blipFill rotWithShape="1">
              <a:blip r:embed="rId4"/>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5" name="Oval 14"/>
            <p:cNvSpPr/>
            <p:nvPr userDrawn="1"/>
          </p:nvSpPr>
          <p:spPr bwMode="auto">
            <a:xfrm>
              <a:off x="3105794" y="3742757"/>
              <a:ext cx="960299" cy="960174"/>
            </a:xfrm>
            <a:prstGeom prst="ellipse">
              <a:avLst/>
            </a:prstGeom>
            <a:blipFill rotWithShape="1">
              <a:blip r:embed="rId5"/>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6" name="Oval 2"/>
            <p:cNvSpPr>
              <a:spLocks/>
            </p:cNvSpPr>
            <p:nvPr userDrawn="1"/>
          </p:nvSpPr>
          <p:spPr bwMode="auto">
            <a:xfrm>
              <a:off x="4546681" y="3749013"/>
              <a:ext cx="292346" cy="292307"/>
            </a:xfrm>
            <a:prstGeom prst="ellipse">
              <a:avLst/>
            </a:prstGeom>
            <a:blipFill rotWithShape="1">
              <a:blip r:embed="rId5"/>
              <a:stretch>
                <a:fillRect/>
              </a:stretch>
            </a:blipFill>
            <a:ln w="57150" cmpd="sng">
              <a:noFill/>
            </a:ln>
            <a:effectLst/>
            <a:extLst/>
          </p:spPr>
          <p:txBody>
            <a:bodyPr lIns="0" tIns="0" rIns="0" bIns="0"/>
            <a:lstStyle/>
            <a:p>
              <a:endParaRPr lang="en-US"/>
            </a:p>
          </p:txBody>
        </p:sp>
        <p:sp>
          <p:nvSpPr>
            <p:cNvPr id="17" name="Oval 3"/>
            <p:cNvSpPr>
              <a:spLocks/>
            </p:cNvSpPr>
            <p:nvPr userDrawn="1"/>
          </p:nvSpPr>
          <p:spPr bwMode="auto">
            <a:xfrm>
              <a:off x="4546681" y="4076002"/>
              <a:ext cx="292346" cy="292307"/>
            </a:xfrm>
            <a:prstGeom prst="ellipse">
              <a:avLst/>
            </a:prstGeom>
            <a:blipFill rotWithShape="1">
              <a:blip r:embed="rId5"/>
              <a:stretch>
                <a:fillRect/>
              </a:stretch>
            </a:blipFill>
            <a:ln w="57150" cmpd="sng">
              <a:noFill/>
            </a:ln>
            <a:effectLst/>
            <a:extLst/>
          </p:spPr>
          <p:txBody>
            <a:bodyPr lIns="0" tIns="0" rIns="0" bIns="0"/>
            <a:lstStyle/>
            <a:p>
              <a:endParaRPr lang="en-US"/>
            </a:p>
          </p:txBody>
        </p:sp>
        <p:sp>
          <p:nvSpPr>
            <p:cNvPr id="18" name="Oval 4"/>
            <p:cNvSpPr>
              <a:spLocks/>
            </p:cNvSpPr>
            <p:nvPr userDrawn="1"/>
          </p:nvSpPr>
          <p:spPr bwMode="auto">
            <a:xfrm>
              <a:off x="4546681" y="4412898"/>
              <a:ext cx="292346" cy="292307"/>
            </a:xfrm>
            <a:prstGeom prst="ellipse">
              <a:avLst/>
            </a:prstGeom>
            <a:blipFill rotWithShape="1">
              <a:blip r:embed="rId5"/>
              <a:stretch>
                <a:fillRect/>
              </a:stretch>
            </a:blipFill>
            <a:ln w="57150" cmpd="sng">
              <a:noFill/>
            </a:ln>
            <a:effectLst/>
            <a:extLst/>
          </p:spPr>
          <p:txBody>
            <a:bodyPr lIns="0" tIns="0" rIns="0" bIns="0"/>
            <a:lstStyle/>
            <a:p>
              <a:endParaRPr lang="en-US"/>
            </a:p>
          </p:txBody>
        </p:sp>
        <p:sp>
          <p:nvSpPr>
            <p:cNvPr id="19" name="Oval 6"/>
            <p:cNvSpPr>
              <a:spLocks/>
            </p:cNvSpPr>
            <p:nvPr userDrawn="1"/>
          </p:nvSpPr>
          <p:spPr bwMode="auto">
            <a:xfrm>
              <a:off x="4541727" y="2644958"/>
              <a:ext cx="292346" cy="292307"/>
            </a:xfrm>
            <a:prstGeom prst="ellipse">
              <a:avLst/>
            </a:prstGeom>
            <a:blipFill rotWithShape="1">
              <a:blip r:embed="rId4"/>
              <a:stretch>
                <a:fillRect/>
              </a:stretch>
            </a:blipFill>
            <a:ln w="57150" cap="flat" cmpd="sng">
              <a:noFill/>
              <a:miter lim="800000"/>
              <a:headEnd type="none" w="med" len="med"/>
              <a:tailEnd type="none" w="med" len="med"/>
            </a:ln>
            <a:effectLst/>
            <a:extLst/>
          </p:spPr>
          <p:txBody>
            <a:bodyPr lIns="0" tIns="0" rIns="0" bIns="0"/>
            <a:lstStyle/>
            <a:p>
              <a:endParaRPr lang="en-US"/>
            </a:p>
          </p:txBody>
        </p:sp>
        <p:sp>
          <p:nvSpPr>
            <p:cNvPr id="20" name="Oval 7"/>
            <p:cNvSpPr>
              <a:spLocks/>
            </p:cNvSpPr>
            <p:nvPr userDrawn="1"/>
          </p:nvSpPr>
          <p:spPr bwMode="auto">
            <a:xfrm>
              <a:off x="4541727" y="2971946"/>
              <a:ext cx="292346" cy="292307"/>
            </a:xfrm>
            <a:prstGeom prst="ellipse">
              <a:avLst/>
            </a:prstGeom>
            <a:blipFill rotWithShape="1">
              <a:blip r:embed="rId4"/>
              <a:stretch>
                <a:fillRect/>
              </a:stretch>
            </a:blipFill>
            <a:ln w="57150" cap="flat" cmpd="sng">
              <a:noFill/>
              <a:miter lim="800000"/>
              <a:headEnd type="none" w="med" len="med"/>
              <a:tailEnd type="none" w="med" len="med"/>
            </a:ln>
            <a:effectLst/>
            <a:extLst/>
          </p:spPr>
          <p:txBody>
            <a:bodyPr lIns="0" tIns="0" rIns="0" bIns="0"/>
            <a:lstStyle/>
            <a:p>
              <a:endParaRPr lang="en-US"/>
            </a:p>
          </p:txBody>
        </p:sp>
        <p:sp>
          <p:nvSpPr>
            <p:cNvPr id="21" name="Oval 8"/>
            <p:cNvSpPr>
              <a:spLocks/>
            </p:cNvSpPr>
            <p:nvPr userDrawn="1"/>
          </p:nvSpPr>
          <p:spPr bwMode="auto">
            <a:xfrm>
              <a:off x="4541727" y="3308843"/>
              <a:ext cx="292346" cy="292307"/>
            </a:xfrm>
            <a:prstGeom prst="ellipse">
              <a:avLst/>
            </a:prstGeom>
            <a:blipFill rotWithShape="1">
              <a:blip r:embed="rId4"/>
              <a:stretch>
                <a:fillRect/>
              </a:stretch>
            </a:blipFill>
            <a:ln w="57150" cap="flat" cmpd="sng">
              <a:noFill/>
              <a:miter lim="800000"/>
              <a:headEnd type="none" w="med" len="med"/>
              <a:tailEnd type="none" w="med" len="med"/>
            </a:ln>
            <a:effectLst/>
            <a:extLst/>
          </p:spPr>
          <p:txBody>
            <a:bodyPr lIns="0" tIns="0" rIns="0" bIns="0"/>
            <a:lstStyle/>
            <a:p>
              <a:endParaRPr lang="en-US"/>
            </a:p>
          </p:txBody>
        </p:sp>
        <p:sp>
          <p:nvSpPr>
            <p:cNvPr id="22" name="Oval 10"/>
            <p:cNvSpPr>
              <a:spLocks/>
            </p:cNvSpPr>
            <p:nvPr userDrawn="1"/>
          </p:nvSpPr>
          <p:spPr bwMode="auto">
            <a:xfrm>
              <a:off x="4499992" y="1491630"/>
              <a:ext cx="292346" cy="292307"/>
            </a:xfrm>
            <a:prstGeom prst="ellipse">
              <a:avLst/>
            </a:prstGeom>
            <a:blipFill rotWithShape="1">
              <a:blip r:embed="rId3"/>
              <a:stretch>
                <a:fillRect/>
              </a:stretch>
            </a:blipFill>
            <a:ln w="57150" cmpd="sng">
              <a:noFill/>
            </a:ln>
            <a:effectLst/>
            <a:extLst/>
          </p:spPr>
          <p:txBody>
            <a:bodyPr lIns="0" tIns="0" rIns="0" bIns="0"/>
            <a:lstStyle/>
            <a:p>
              <a:endParaRPr lang="en-US"/>
            </a:p>
          </p:txBody>
        </p:sp>
        <p:sp>
          <p:nvSpPr>
            <p:cNvPr id="23" name="Oval 11"/>
            <p:cNvSpPr>
              <a:spLocks/>
            </p:cNvSpPr>
            <p:nvPr userDrawn="1"/>
          </p:nvSpPr>
          <p:spPr bwMode="auto">
            <a:xfrm>
              <a:off x="4513729" y="1818617"/>
              <a:ext cx="292346" cy="292307"/>
            </a:xfrm>
            <a:prstGeom prst="ellipse">
              <a:avLst/>
            </a:prstGeom>
            <a:blipFill rotWithShape="1">
              <a:blip r:embed="rId3"/>
              <a:stretch>
                <a:fillRect/>
              </a:stretch>
            </a:blipFill>
            <a:ln w="57150" cmpd="sng">
              <a:noFill/>
            </a:ln>
            <a:effectLst/>
            <a:extLst/>
          </p:spPr>
          <p:txBody>
            <a:bodyPr lIns="0" tIns="0" rIns="0" bIns="0"/>
            <a:lstStyle/>
            <a:p>
              <a:endParaRPr lang="en-US"/>
            </a:p>
          </p:txBody>
        </p:sp>
        <p:sp>
          <p:nvSpPr>
            <p:cNvPr id="24" name="Oval 12"/>
            <p:cNvSpPr>
              <a:spLocks/>
            </p:cNvSpPr>
            <p:nvPr userDrawn="1"/>
          </p:nvSpPr>
          <p:spPr bwMode="auto">
            <a:xfrm>
              <a:off x="4536771" y="2155514"/>
              <a:ext cx="292346" cy="292307"/>
            </a:xfrm>
            <a:prstGeom prst="ellipse">
              <a:avLst/>
            </a:prstGeom>
            <a:blipFill rotWithShape="1">
              <a:blip r:embed="rId3"/>
              <a:stretch>
                <a:fillRect/>
              </a:stretch>
            </a:blipFill>
            <a:ln w="57150" cmpd="sng">
              <a:noFill/>
            </a:ln>
            <a:effectLst/>
            <a:extLst/>
          </p:spPr>
          <p:txBody>
            <a:bodyPr lIns="0" tIns="0" rIns="0" bIns="0"/>
            <a:lstStyle/>
            <a:p>
              <a:endParaRPr lang="en-US"/>
            </a:p>
          </p:txBody>
        </p:sp>
        <p:sp>
          <p:nvSpPr>
            <p:cNvPr id="25" name="Freeform 3"/>
            <p:cNvSpPr>
              <a:spLocks noChangeArrowheads="1"/>
            </p:cNvSpPr>
            <p:nvPr userDrawn="1"/>
          </p:nvSpPr>
          <p:spPr bwMode="auto">
            <a:xfrm>
              <a:off x="3416405" y="2764272"/>
              <a:ext cx="335250" cy="72151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26" name="Freeform 33"/>
            <p:cNvSpPr>
              <a:spLocks noChangeArrowheads="1"/>
            </p:cNvSpPr>
            <p:nvPr userDrawn="1"/>
          </p:nvSpPr>
          <p:spPr bwMode="auto">
            <a:xfrm>
              <a:off x="3260464" y="3890220"/>
              <a:ext cx="665157" cy="665157"/>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27" name="Freeform 34"/>
            <p:cNvSpPr>
              <a:spLocks noChangeArrowheads="1"/>
            </p:cNvSpPr>
            <p:nvPr userDrawn="1"/>
          </p:nvSpPr>
          <p:spPr bwMode="auto">
            <a:xfrm>
              <a:off x="3359569" y="1774966"/>
              <a:ext cx="521020" cy="415611"/>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28" name="Freeform 34"/>
            <p:cNvSpPr>
              <a:spLocks noChangeArrowheads="1"/>
            </p:cNvSpPr>
            <p:nvPr userDrawn="1"/>
          </p:nvSpPr>
          <p:spPr bwMode="auto">
            <a:xfrm>
              <a:off x="4570226" y="1565694"/>
              <a:ext cx="162829" cy="129887"/>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29" name="Freeform 34"/>
            <p:cNvSpPr>
              <a:spLocks noChangeArrowheads="1"/>
            </p:cNvSpPr>
            <p:nvPr userDrawn="1"/>
          </p:nvSpPr>
          <p:spPr bwMode="auto">
            <a:xfrm>
              <a:off x="4586859" y="1892769"/>
              <a:ext cx="162829" cy="129887"/>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30" name="Freeform 34"/>
            <p:cNvSpPr>
              <a:spLocks noChangeArrowheads="1"/>
            </p:cNvSpPr>
            <p:nvPr userDrawn="1"/>
          </p:nvSpPr>
          <p:spPr bwMode="auto">
            <a:xfrm>
              <a:off x="4607005" y="2241321"/>
              <a:ext cx="162829" cy="129887"/>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31" name="Freeform 3"/>
            <p:cNvSpPr>
              <a:spLocks noChangeArrowheads="1"/>
            </p:cNvSpPr>
            <p:nvPr userDrawn="1"/>
          </p:nvSpPr>
          <p:spPr bwMode="auto">
            <a:xfrm>
              <a:off x="4648869" y="3040141"/>
              <a:ext cx="77362" cy="16649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32" name="Freeform 3"/>
            <p:cNvSpPr>
              <a:spLocks noChangeArrowheads="1"/>
            </p:cNvSpPr>
            <p:nvPr userDrawn="1"/>
          </p:nvSpPr>
          <p:spPr bwMode="auto">
            <a:xfrm>
              <a:off x="4648869" y="2711375"/>
              <a:ext cx="77362" cy="16649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33" name="Freeform 3"/>
            <p:cNvSpPr>
              <a:spLocks noChangeArrowheads="1"/>
            </p:cNvSpPr>
            <p:nvPr userDrawn="1"/>
          </p:nvSpPr>
          <p:spPr bwMode="auto">
            <a:xfrm>
              <a:off x="4648869" y="3363889"/>
              <a:ext cx="77362" cy="16649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34" name="Freeform 33"/>
            <p:cNvSpPr>
              <a:spLocks noChangeArrowheads="1"/>
            </p:cNvSpPr>
            <p:nvPr userDrawn="1"/>
          </p:nvSpPr>
          <p:spPr bwMode="auto">
            <a:xfrm>
              <a:off x="4596054" y="3798602"/>
              <a:ext cx="200373" cy="200373"/>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35" name="Freeform 33"/>
            <p:cNvSpPr>
              <a:spLocks noChangeArrowheads="1"/>
            </p:cNvSpPr>
            <p:nvPr userDrawn="1"/>
          </p:nvSpPr>
          <p:spPr bwMode="auto">
            <a:xfrm>
              <a:off x="4596054" y="4124979"/>
              <a:ext cx="200373" cy="200373"/>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36" name="Freeform 33"/>
            <p:cNvSpPr>
              <a:spLocks noChangeArrowheads="1"/>
            </p:cNvSpPr>
            <p:nvPr userDrawn="1"/>
          </p:nvSpPr>
          <p:spPr bwMode="auto">
            <a:xfrm>
              <a:off x="4596054" y="4461882"/>
              <a:ext cx="200373" cy="200373"/>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37" name="Freeform 91"/>
            <p:cNvSpPr>
              <a:spLocks noChangeArrowheads="1"/>
            </p:cNvSpPr>
            <p:nvPr userDrawn="1"/>
          </p:nvSpPr>
          <p:spPr bwMode="auto">
            <a:xfrm>
              <a:off x="1162498" y="2605396"/>
              <a:ext cx="1010028" cy="859280"/>
            </a:xfrm>
            <a:custGeom>
              <a:avLst/>
              <a:gdLst>
                <a:gd name="T0" fmla="*/ 598 w 886"/>
                <a:gd name="T1" fmla="*/ 620 h 754"/>
                <a:gd name="T2" fmla="*/ 598 w 886"/>
                <a:gd name="T3" fmla="*/ 620 h 754"/>
                <a:gd name="T4" fmla="*/ 598 w 886"/>
                <a:gd name="T5" fmla="*/ 753 h 754"/>
                <a:gd name="T6" fmla="*/ 0 w 886"/>
                <a:gd name="T7" fmla="*/ 753 h 754"/>
                <a:gd name="T8" fmla="*/ 0 w 886"/>
                <a:gd name="T9" fmla="*/ 598 h 754"/>
                <a:gd name="T10" fmla="*/ 66 w 886"/>
                <a:gd name="T11" fmla="*/ 531 h 754"/>
                <a:gd name="T12" fmla="*/ 177 w 886"/>
                <a:gd name="T13" fmla="*/ 399 h 754"/>
                <a:gd name="T14" fmla="*/ 133 w 886"/>
                <a:gd name="T15" fmla="*/ 287 h 754"/>
                <a:gd name="T16" fmla="*/ 110 w 886"/>
                <a:gd name="T17" fmla="*/ 221 h 754"/>
                <a:gd name="T18" fmla="*/ 133 w 886"/>
                <a:gd name="T19" fmla="*/ 199 h 754"/>
                <a:gd name="T20" fmla="*/ 110 w 886"/>
                <a:gd name="T21" fmla="*/ 133 h 754"/>
                <a:gd name="T22" fmla="*/ 244 w 886"/>
                <a:gd name="T23" fmla="*/ 0 h 754"/>
                <a:gd name="T24" fmla="*/ 399 w 886"/>
                <a:gd name="T25" fmla="*/ 133 h 754"/>
                <a:gd name="T26" fmla="*/ 376 w 886"/>
                <a:gd name="T27" fmla="*/ 199 h 754"/>
                <a:gd name="T28" fmla="*/ 399 w 886"/>
                <a:gd name="T29" fmla="*/ 221 h 754"/>
                <a:gd name="T30" fmla="*/ 376 w 886"/>
                <a:gd name="T31" fmla="*/ 287 h 754"/>
                <a:gd name="T32" fmla="*/ 332 w 886"/>
                <a:gd name="T33" fmla="*/ 399 h 754"/>
                <a:gd name="T34" fmla="*/ 443 w 886"/>
                <a:gd name="T35" fmla="*/ 531 h 754"/>
                <a:gd name="T36" fmla="*/ 598 w 886"/>
                <a:gd name="T37" fmla="*/ 620 h 754"/>
                <a:gd name="T38" fmla="*/ 687 w 886"/>
                <a:gd name="T39" fmla="*/ 753 h 754"/>
                <a:gd name="T40" fmla="*/ 687 w 886"/>
                <a:gd name="T41" fmla="*/ 753 h 754"/>
                <a:gd name="T42" fmla="*/ 687 w 886"/>
                <a:gd name="T43" fmla="*/ 620 h 754"/>
                <a:gd name="T44" fmla="*/ 510 w 886"/>
                <a:gd name="T45" fmla="*/ 465 h 754"/>
                <a:gd name="T46" fmla="*/ 554 w 886"/>
                <a:gd name="T47" fmla="*/ 399 h 754"/>
                <a:gd name="T48" fmla="*/ 532 w 886"/>
                <a:gd name="T49" fmla="*/ 332 h 754"/>
                <a:gd name="T50" fmla="*/ 488 w 886"/>
                <a:gd name="T51" fmla="*/ 287 h 754"/>
                <a:gd name="T52" fmla="*/ 510 w 886"/>
                <a:gd name="T53" fmla="*/ 243 h 754"/>
                <a:gd name="T54" fmla="*/ 510 w 886"/>
                <a:gd name="T55" fmla="*/ 199 h 754"/>
                <a:gd name="T56" fmla="*/ 598 w 886"/>
                <a:gd name="T57" fmla="*/ 110 h 754"/>
                <a:gd name="T58" fmla="*/ 709 w 886"/>
                <a:gd name="T59" fmla="*/ 199 h 754"/>
                <a:gd name="T60" fmla="*/ 709 w 886"/>
                <a:gd name="T61" fmla="*/ 243 h 754"/>
                <a:gd name="T62" fmla="*/ 709 w 886"/>
                <a:gd name="T63" fmla="*/ 287 h 754"/>
                <a:gd name="T64" fmla="*/ 687 w 886"/>
                <a:gd name="T65" fmla="*/ 332 h 754"/>
                <a:gd name="T66" fmla="*/ 665 w 886"/>
                <a:gd name="T67" fmla="*/ 399 h 754"/>
                <a:gd name="T68" fmla="*/ 754 w 886"/>
                <a:gd name="T69" fmla="*/ 487 h 754"/>
                <a:gd name="T70" fmla="*/ 863 w 886"/>
                <a:gd name="T71" fmla="*/ 576 h 754"/>
                <a:gd name="T72" fmla="*/ 885 w 886"/>
                <a:gd name="T73" fmla="*/ 753 h 754"/>
                <a:gd name="T74" fmla="*/ 687 w 886"/>
                <a:gd name="T75" fmla="*/ 75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6" h="754">
                  <a:moveTo>
                    <a:pt x="598" y="620"/>
                  </a:moveTo>
                  <a:lnTo>
                    <a:pt x="598" y="620"/>
                  </a:lnTo>
                  <a:cubicBezTo>
                    <a:pt x="598" y="665"/>
                    <a:pt x="598" y="753"/>
                    <a:pt x="598" y="753"/>
                  </a:cubicBezTo>
                  <a:cubicBezTo>
                    <a:pt x="0" y="753"/>
                    <a:pt x="0" y="753"/>
                    <a:pt x="0" y="753"/>
                  </a:cubicBezTo>
                  <a:cubicBezTo>
                    <a:pt x="0" y="598"/>
                    <a:pt x="0" y="598"/>
                    <a:pt x="0" y="598"/>
                  </a:cubicBezTo>
                  <a:cubicBezTo>
                    <a:pt x="0" y="553"/>
                    <a:pt x="44" y="531"/>
                    <a:pt x="66" y="531"/>
                  </a:cubicBezTo>
                  <a:cubicBezTo>
                    <a:pt x="155" y="487"/>
                    <a:pt x="177" y="465"/>
                    <a:pt x="177" y="399"/>
                  </a:cubicBezTo>
                  <a:cubicBezTo>
                    <a:pt x="177" y="354"/>
                    <a:pt x="155" y="376"/>
                    <a:pt x="133" y="287"/>
                  </a:cubicBezTo>
                  <a:cubicBezTo>
                    <a:pt x="133" y="265"/>
                    <a:pt x="110" y="287"/>
                    <a:pt x="110" y="221"/>
                  </a:cubicBezTo>
                  <a:cubicBezTo>
                    <a:pt x="110" y="199"/>
                    <a:pt x="133" y="199"/>
                    <a:pt x="133" y="199"/>
                  </a:cubicBezTo>
                  <a:cubicBezTo>
                    <a:pt x="133" y="199"/>
                    <a:pt x="110" y="155"/>
                    <a:pt x="110" y="133"/>
                  </a:cubicBezTo>
                  <a:cubicBezTo>
                    <a:pt x="110" y="88"/>
                    <a:pt x="133" y="0"/>
                    <a:pt x="244" y="0"/>
                  </a:cubicBezTo>
                  <a:cubicBezTo>
                    <a:pt x="376" y="0"/>
                    <a:pt x="399" y="88"/>
                    <a:pt x="399" y="133"/>
                  </a:cubicBezTo>
                  <a:cubicBezTo>
                    <a:pt x="399" y="155"/>
                    <a:pt x="376" y="199"/>
                    <a:pt x="376" y="199"/>
                  </a:cubicBezTo>
                  <a:cubicBezTo>
                    <a:pt x="376" y="199"/>
                    <a:pt x="399" y="199"/>
                    <a:pt x="399" y="221"/>
                  </a:cubicBezTo>
                  <a:cubicBezTo>
                    <a:pt x="399" y="287"/>
                    <a:pt x="376" y="265"/>
                    <a:pt x="376" y="287"/>
                  </a:cubicBezTo>
                  <a:cubicBezTo>
                    <a:pt x="354" y="376"/>
                    <a:pt x="332" y="354"/>
                    <a:pt x="332" y="399"/>
                  </a:cubicBezTo>
                  <a:cubicBezTo>
                    <a:pt x="332" y="465"/>
                    <a:pt x="354" y="487"/>
                    <a:pt x="443" y="531"/>
                  </a:cubicBezTo>
                  <a:cubicBezTo>
                    <a:pt x="532" y="553"/>
                    <a:pt x="598" y="598"/>
                    <a:pt x="598" y="620"/>
                  </a:cubicBezTo>
                  <a:close/>
                  <a:moveTo>
                    <a:pt x="687" y="753"/>
                  </a:moveTo>
                  <a:lnTo>
                    <a:pt x="687" y="753"/>
                  </a:lnTo>
                  <a:cubicBezTo>
                    <a:pt x="687" y="620"/>
                    <a:pt x="687" y="620"/>
                    <a:pt x="687" y="620"/>
                  </a:cubicBezTo>
                  <a:cubicBezTo>
                    <a:pt x="687" y="553"/>
                    <a:pt x="665" y="531"/>
                    <a:pt x="510" y="465"/>
                  </a:cubicBezTo>
                  <a:cubicBezTo>
                    <a:pt x="532" y="443"/>
                    <a:pt x="554" y="443"/>
                    <a:pt x="554" y="399"/>
                  </a:cubicBezTo>
                  <a:cubicBezTo>
                    <a:pt x="554" y="376"/>
                    <a:pt x="532" y="376"/>
                    <a:pt x="532" y="332"/>
                  </a:cubicBezTo>
                  <a:cubicBezTo>
                    <a:pt x="510" y="310"/>
                    <a:pt x="510" y="332"/>
                    <a:pt x="488" y="287"/>
                  </a:cubicBezTo>
                  <a:cubicBezTo>
                    <a:pt x="488" y="265"/>
                    <a:pt x="510" y="243"/>
                    <a:pt x="510" y="243"/>
                  </a:cubicBezTo>
                  <a:cubicBezTo>
                    <a:pt x="510" y="243"/>
                    <a:pt x="510" y="221"/>
                    <a:pt x="510" y="199"/>
                  </a:cubicBezTo>
                  <a:cubicBezTo>
                    <a:pt x="510" y="177"/>
                    <a:pt x="510" y="110"/>
                    <a:pt x="598" y="110"/>
                  </a:cubicBezTo>
                  <a:cubicBezTo>
                    <a:pt x="687" y="110"/>
                    <a:pt x="709" y="177"/>
                    <a:pt x="709" y="199"/>
                  </a:cubicBezTo>
                  <a:cubicBezTo>
                    <a:pt x="709" y="221"/>
                    <a:pt x="709" y="243"/>
                    <a:pt x="709" y="243"/>
                  </a:cubicBezTo>
                  <a:cubicBezTo>
                    <a:pt x="709" y="243"/>
                    <a:pt x="709" y="265"/>
                    <a:pt x="709" y="287"/>
                  </a:cubicBezTo>
                  <a:cubicBezTo>
                    <a:pt x="709" y="332"/>
                    <a:pt x="687" y="310"/>
                    <a:pt x="687" y="332"/>
                  </a:cubicBezTo>
                  <a:cubicBezTo>
                    <a:pt x="687" y="376"/>
                    <a:pt x="665" y="376"/>
                    <a:pt x="665" y="399"/>
                  </a:cubicBezTo>
                  <a:cubicBezTo>
                    <a:pt x="665" y="443"/>
                    <a:pt x="687" y="465"/>
                    <a:pt x="754" y="487"/>
                  </a:cubicBezTo>
                  <a:cubicBezTo>
                    <a:pt x="818" y="531"/>
                    <a:pt x="841" y="531"/>
                    <a:pt x="863" y="576"/>
                  </a:cubicBezTo>
                  <a:lnTo>
                    <a:pt x="885" y="753"/>
                  </a:lnTo>
                  <a:lnTo>
                    <a:pt x="687" y="753"/>
                  </a:lnTo>
                  <a:close/>
                </a:path>
              </a:pathLst>
            </a:custGeom>
            <a:solidFill>
              <a:srgbClr val="FFFFFF"/>
            </a:solidFill>
            <a:ln>
              <a:noFill/>
            </a:ln>
            <a:effectLst/>
            <a:extLst/>
          </p:spPr>
          <p:txBody>
            <a:bodyPr wrap="none" anchor="ctr"/>
            <a:lstStyle/>
            <a:p>
              <a:endParaRPr lang="en-US"/>
            </a:p>
          </p:txBody>
        </p:sp>
      </p:grpSp>
      <p:sp>
        <p:nvSpPr>
          <p:cNvPr id="48" name="Text Placeholder 18"/>
          <p:cNvSpPr>
            <a:spLocks noGrp="1"/>
          </p:cNvSpPr>
          <p:nvPr userDrawn="1">
            <p:ph type="body" sz="quarter" idx="13"/>
          </p:nvPr>
        </p:nvSpPr>
        <p:spPr>
          <a:xfrm>
            <a:off x="5076056" y="1923678"/>
            <a:ext cx="3168352" cy="576064"/>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49" name="Text Placeholder 18"/>
          <p:cNvSpPr>
            <a:spLocks noGrp="1"/>
          </p:cNvSpPr>
          <p:nvPr userDrawn="1">
            <p:ph type="body" sz="quarter" idx="14"/>
          </p:nvPr>
        </p:nvSpPr>
        <p:spPr>
          <a:xfrm>
            <a:off x="5076056" y="1635646"/>
            <a:ext cx="3168352" cy="432048"/>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0" name="Text Placeholder 18"/>
          <p:cNvSpPr>
            <a:spLocks noGrp="1"/>
          </p:cNvSpPr>
          <p:nvPr userDrawn="1">
            <p:ph type="body" sz="quarter" idx="15"/>
          </p:nvPr>
        </p:nvSpPr>
        <p:spPr>
          <a:xfrm>
            <a:off x="5076056" y="2859782"/>
            <a:ext cx="3168352" cy="576064"/>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1" name="Text Placeholder 18"/>
          <p:cNvSpPr>
            <a:spLocks noGrp="1"/>
          </p:cNvSpPr>
          <p:nvPr userDrawn="1">
            <p:ph type="body" sz="quarter" idx="16"/>
          </p:nvPr>
        </p:nvSpPr>
        <p:spPr>
          <a:xfrm>
            <a:off x="5076056" y="2571750"/>
            <a:ext cx="3168352" cy="432048"/>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2" name="Text Placeholder 18"/>
          <p:cNvSpPr>
            <a:spLocks noGrp="1"/>
          </p:cNvSpPr>
          <p:nvPr userDrawn="1">
            <p:ph type="body" sz="quarter" idx="17"/>
          </p:nvPr>
        </p:nvSpPr>
        <p:spPr>
          <a:xfrm>
            <a:off x="5076056" y="3795886"/>
            <a:ext cx="3168352" cy="576064"/>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3" name="Text Placeholder 18"/>
          <p:cNvSpPr>
            <a:spLocks noGrp="1"/>
          </p:cNvSpPr>
          <p:nvPr userDrawn="1">
            <p:ph type="body" sz="quarter" idx="18"/>
          </p:nvPr>
        </p:nvSpPr>
        <p:spPr>
          <a:xfrm>
            <a:off x="5076056" y="3507854"/>
            <a:ext cx="3168352" cy="432048"/>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pic>
        <p:nvPicPr>
          <p:cNvPr id="54" name="Picture 53" descr="FancyBracket._CoralPink.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3396565" y="2595058"/>
            <a:ext cx="2782919" cy="720080"/>
          </a:xfrm>
          <a:prstGeom prst="rect">
            <a:avLst/>
          </a:prstGeom>
        </p:spPr>
      </p:pic>
      <p:sp>
        <p:nvSpPr>
          <p:cNvPr id="55" name="Date Placeholder 54"/>
          <p:cNvSpPr>
            <a:spLocks noGrp="1"/>
          </p:cNvSpPr>
          <p:nvPr>
            <p:ph type="dt" sz="half" idx="19"/>
          </p:nvPr>
        </p:nvSpPr>
        <p:spPr/>
        <p:txBody>
          <a:bodyPr/>
          <a:lstStyle/>
          <a:p>
            <a:fld id="{1D3988F5-0108-3E45-AE42-EE0BB4C8658F}" type="datetime4">
              <a:rPr lang="en-US" smtClean="0">
                <a:solidFill>
                  <a:srgbClr val="000000">
                    <a:tint val="75000"/>
                  </a:srgbClr>
                </a:solidFill>
              </a:rPr>
              <a:pPr/>
              <a:t>November 27, 2020</a:t>
            </a:fld>
            <a:endParaRPr lang="en-US">
              <a:solidFill>
                <a:srgbClr val="000000">
                  <a:tint val="75000"/>
                </a:srgbClr>
              </a:solidFill>
            </a:endParaRPr>
          </a:p>
        </p:txBody>
      </p:sp>
      <p:sp>
        <p:nvSpPr>
          <p:cNvPr id="56" name="Footer Placeholder 55"/>
          <p:cNvSpPr>
            <a:spLocks noGrp="1"/>
          </p:cNvSpPr>
          <p:nvPr>
            <p:ph type="ftr" sz="quarter" idx="20"/>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57" name="Slide Number Placeholder 56"/>
          <p:cNvSpPr>
            <a:spLocks noGrp="1"/>
          </p:cNvSpPr>
          <p:nvPr>
            <p:ph type="sldNum" sz="quarter" idx="21"/>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52078174"/>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male Avatar">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5" name="Freeform 3"/>
          <p:cNvSpPr>
            <a:spLocks noChangeArrowheads="1"/>
          </p:cNvSpPr>
          <p:nvPr userDrawn="1"/>
        </p:nvSpPr>
        <p:spPr bwMode="auto">
          <a:xfrm>
            <a:off x="3946185" y="1419622"/>
            <a:ext cx="1273887" cy="3256421"/>
          </a:xfrm>
          <a:custGeom>
            <a:avLst/>
            <a:gdLst>
              <a:gd name="T0" fmla="*/ 2854 w 3997"/>
              <a:gd name="T1" fmla="*/ 4715 h 10214"/>
              <a:gd name="T2" fmla="*/ 2915 w 3997"/>
              <a:gd name="T3" fmla="*/ 4265 h 10214"/>
              <a:gd name="T4" fmla="*/ 3666 w 3997"/>
              <a:gd name="T5" fmla="*/ 3693 h 10214"/>
              <a:gd name="T6" fmla="*/ 3756 w 3997"/>
              <a:gd name="T7" fmla="*/ 2973 h 10214"/>
              <a:gd name="T8" fmla="*/ 3035 w 3997"/>
              <a:gd name="T9" fmla="*/ 2131 h 10214"/>
              <a:gd name="T10" fmla="*/ 2555 w 3997"/>
              <a:gd name="T11" fmla="*/ 1741 h 10214"/>
              <a:gd name="T12" fmla="*/ 2224 w 3997"/>
              <a:gd name="T13" fmla="*/ 1501 h 10214"/>
              <a:gd name="T14" fmla="*/ 2133 w 3997"/>
              <a:gd name="T15" fmla="*/ 1471 h 10214"/>
              <a:gd name="T16" fmla="*/ 2314 w 3997"/>
              <a:gd name="T17" fmla="*/ 1321 h 10214"/>
              <a:gd name="T18" fmla="*/ 2434 w 3997"/>
              <a:gd name="T19" fmla="*/ 1140 h 10214"/>
              <a:gd name="T20" fmla="*/ 2314 w 3997"/>
              <a:gd name="T21" fmla="*/ 1110 h 10214"/>
              <a:gd name="T22" fmla="*/ 2344 w 3997"/>
              <a:gd name="T23" fmla="*/ 781 h 10214"/>
              <a:gd name="T24" fmla="*/ 1954 w 3997"/>
              <a:gd name="T25" fmla="*/ 90 h 10214"/>
              <a:gd name="T26" fmla="*/ 1292 w 3997"/>
              <a:gd name="T27" fmla="*/ 90 h 10214"/>
              <a:gd name="T28" fmla="*/ 1052 w 3997"/>
              <a:gd name="T29" fmla="*/ 481 h 10214"/>
              <a:gd name="T30" fmla="*/ 1082 w 3997"/>
              <a:gd name="T31" fmla="*/ 930 h 10214"/>
              <a:gd name="T32" fmla="*/ 1172 w 3997"/>
              <a:gd name="T33" fmla="*/ 1170 h 10214"/>
              <a:gd name="T34" fmla="*/ 1022 w 3997"/>
              <a:gd name="T35" fmla="*/ 1290 h 10214"/>
              <a:gd name="T36" fmla="*/ 1263 w 3997"/>
              <a:gd name="T37" fmla="*/ 1471 h 10214"/>
              <a:gd name="T38" fmla="*/ 1383 w 3997"/>
              <a:gd name="T39" fmla="*/ 1591 h 10214"/>
              <a:gd name="T40" fmla="*/ 1022 w 3997"/>
              <a:gd name="T41" fmla="*/ 1802 h 10214"/>
              <a:gd name="T42" fmla="*/ 601 w 3997"/>
              <a:gd name="T43" fmla="*/ 2552 h 10214"/>
              <a:gd name="T44" fmla="*/ 481 w 3997"/>
              <a:gd name="T45" fmla="*/ 3604 h 10214"/>
              <a:gd name="T46" fmla="*/ 421 w 3997"/>
              <a:gd name="T47" fmla="*/ 4625 h 10214"/>
              <a:gd name="T48" fmla="*/ 361 w 3997"/>
              <a:gd name="T49" fmla="*/ 5496 h 10214"/>
              <a:gd name="T50" fmla="*/ 512 w 3997"/>
              <a:gd name="T51" fmla="*/ 6187 h 10214"/>
              <a:gd name="T52" fmla="*/ 512 w 3997"/>
              <a:gd name="T53" fmla="*/ 6788 h 10214"/>
              <a:gd name="T54" fmla="*/ 512 w 3997"/>
              <a:gd name="T55" fmla="*/ 7389 h 10214"/>
              <a:gd name="T56" fmla="*/ 301 w 3997"/>
              <a:gd name="T57" fmla="*/ 8561 h 10214"/>
              <a:gd name="T58" fmla="*/ 61 w 3997"/>
              <a:gd name="T59" fmla="*/ 9672 h 10214"/>
              <a:gd name="T60" fmla="*/ 91 w 3997"/>
              <a:gd name="T61" fmla="*/ 10062 h 10214"/>
              <a:gd name="T62" fmla="*/ 451 w 3997"/>
              <a:gd name="T63" fmla="*/ 9973 h 10214"/>
              <a:gd name="T64" fmla="*/ 571 w 3997"/>
              <a:gd name="T65" fmla="*/ 9582 h 10214"/>
              <a:gd name="T66" fmla="*/ 571 w 3997"/>
              <a:gd name="T67" fmla="*/ 9132 h 10214"/>
              <a:gd name="T68" fmla="*/ 992 w 3997"/>
              <a:gd name="T69" fmla="*/ 8019 h 10214"/>
              <a:gd name="T70" fmla="*/ 1202 w 3997"/>
              <a:gd name="T71" fmla="*/ 7178 h 10214"/>
              <a:gd name="T72" fmla="*/ 1743 w 3997"/>
              <a:gd name="T73" fmla="*/ 6818 h 10214"/>
              <a:gd name="T74" fmla="*/ 2163 w 3997"/>
              <a:gd name="T75" fmla="*/ 6908 h 10214"/>
              <a:gd name="T76" fmla="*/ 2283 w 3997"/>
              <a:gd name="T77" fmla="*/ 7690 h 10214"/>
              <a:gd name="T78" fmla="*/ 2404 w 3997"/>
              <a:gd name="T79" fmla="*/ 8861 h 10214"/>
              <a:gd name="T80" fmla="*/ 2374 w 3997"/>
              <a:gd name="T81" fmla="*/ 9762 h 10214"/>
              <a:gd name="T82" fmla="*/ 2494 w 3997"/>
              <a:gd name="T83" fmla="*/ 10182 h 10214"/>
              <a:gd name="T84" fmla="*/ 2854 w 3997"/>
              <a:gd name="T85" fmla="*/ 10003 h 10214"/>
              <a:gd name="T86" fmla="*/ 2734 w 3997"/>
              <a:gd name="T87" fmla="*/ 9282 h 10214"/>
              <a:gd name="T88" fmla="*/ 2825 w 3997"/>
              <a:gd name="T89" fmla="*/ 8411 h 10214"/>
              <a:gd name="T90" fmla="*/ 2854 w 3997"/>
              <a:gd name="T91" fmla="*/ 7509 h 10214"/>
              <a:gd name="T92" fmla="*/ 2884 w 3997"/>
              <a:gd name="T93" fmla="*/ 6758 h 10214"/>
              <a:gd name="T94" fmla="*/ 3185 w 3997"/>
              <a:gd name="T95" fmla="*/ 6307 h 10214"/>
              <a:gd name="T96" fmla="*/ 2915 w 3997"/>
              <a:gd name="T97" fmla="*/ 4986 h 10214"/>
              <a:gd name="T98" fmla="*/ 632 w 3997"/>
              <a:gd name="T99" fmla="*/ 5436 h 10214"/>
              <a:gd name="T100" fmla="*/ 601 w 3997"/>
              <a:gd name="T101" fmla="*/ 5496 h 10214"/>
              <a:gd name="T102" fmla="*/ 632 w 3997"/>
              <a:gd name="T103" fmla="*/ 5436 h 10214"/>
              <a:gd name="T104" fmla="*/ 902 w 3997"/>
              <a:gd name="T105" fmla="*/ 3724 h 10214"/>
              <a:gd name="T106" fmla="*/ 812 w 3997"/>
              <a:gd name="T107" fmla="*/ 4745 h 10214"/>
              <a:gd name="T108" fmla="*/ 692 w 3997"/>
              <a:gd name="T109" fmla="*/ 4956 h 10214"/>
              <a:gd name="T110" fmla="*/ 812 w 3997"/>
              <a:gd name="T111" fmla="*/ 4085 h 10214"/>
              <a:gd name="T112" fmla="*/ 902 w 3997"/>
              <a:gd name="T113" fmla="*/ 3724 h 10214"/>
              <a:gd name="T114" fmla="*/ 2644 w 3997"/>
              <a:gd name="T115" fmla="*/ 3784 h 10214"/>
              <a:gd name="T116" fmla="*/ 2614 w 3997"/>
              <a:gd name="T117" fmla="*/ 2943 h 10214"/>
              <a:gd name="T118" fmla="*/ 3275 w 3997"/>
              <a:gd name="T119" fmla="*/ 3063 h 10214"/>
              <a:gd name="T120" fmla="*/ 3095 w 3997"/>
              <a:gd name="T121" fmla="*/ 3814 h 10214"/>
              <a:gd name="T122" fmla="*/ 2644 w 3997"/>
              <a:gd name="T123" fmla="*/ 3784 h 10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97" h="10214">
                <a:moveTo>
                  <a:pt x="2854" y="4715"/>
                </a:moveTo>
                <a:lnTo>
                  <a:pt x="2854" y="4715"/>
                </a:lnTo>
                <a:cubicBezTo>
                  <a:pt x="2795" y="4475"/>
                  <a:pt x="2764" y="4325"/>
                  <a:pt x="2795" y="4325"/>
                </a:cubicBezTo>
                <a:cubicBezTo>
                  <a:pt x="2825" y="4325"/>
                  <a:pt x="2884" y="4294"/>
                  <a:pt x="2915" y="4265"/>
                </a:cubicBezTo>
                <a:cubicBezTo>
                  <a:pt x="2975" y="4235"/>
                  <a:pt x="3155" y="4085"/>
                  <a:pt x="3335" y="3965"/>
                </a:cubicBezTo>
                <a:cubicBezTo>
                  <a:pt x="3666" y="3693"/>
                  <a:pt x="3666" y="3693"/>
                  <a:pt x="3666" y="3693"/>
                </a:cubicBezTo>
                <a:cubicBezTo>
                  <a:pt x="3846" y="3544"/>
                  <a:pt x="3996" y="3394"/>
                  <a:pt x="3966" y="3333"/>
                </a:cubicBezTo>
                <a:cubicBezTo>
                  <a:pt x="3966" y="3244"/>
                  <a:pt x="3876" y="3093"/>
                  <a:pt x="3756" y="2973"/>
                </a:cubicBezTo>
                <a:cubicBezTo>
                  <a:pt x="3666" y="2852"/>
                  <a:pt x="3516" y="2673"/>
                  <a:pt x="3425" y="2582"/>
                </a:cubicBezTo>
                <a:cubicBezTo>
                  <a:pt x="3335" y="2492"/>
                  <a:pt x="3185" y="2282"/>
                  <a:pt x="3035" y="2131"/>
                </a:cubicBezTo>
                <a:cubicBezTo>
                  <a:pt x="2915" y="1981"/>
                  <a:pt x="2764" y="1831"/>
                  <a:pt x="2734" y="1802"/>
                </a:cubicBezTo>
                <a:cubicBezTo>
                  <a:pt x="2704" y="1802"/>
                  <a:pt x="2644" y="1771"/>
                  <a:pt x="2555" y="1741"/>
                </a:cubicBezTo>
                <a:cubicBezTo>
                  <a:pt x="2494" y="1741"/>
                  <a:pt x="2404" y="1651"/>
                  <a:pt x="2374" y="1591"/>
                </a:cubicBezTo>
                <a:cubicBezTo>
                  <a:pt x="2314" y="1531"/>
                  <a:pt x="2254" y="1501"/>
                  <a:pt x="2224" y="1501"/>
                </a:cubicBezTo>
                <a:cubicBezTo>
                  <a:pt x="2194" y="1531"/>
                  <a:pt x="2163" y="1531"/>
                  <a:pt x="2133" y="1531"/>
                </a:cubicBezTo>
                <a:cubicBezTo>
                  <a:pt x="2133" y="1501"/>
                  <a:pt x="2133" y="1471"/>
                  <a:pt x="2133" y="1471"/>
                </a:cubicBezTo>
                <a:cubicBezTo>
                  <a:pt x="2163" y="1441"/>
                  <a:pt x="2163" y="1410"/>
                  <a:pt x="2194" y="1381"/>
                </a:cubicBezTo>
                <a:cubicBezTo>
                  <a:pt x="2194" y="1381"/>
                  <a:pt x="2254" y="1351"/>
                  <a:pt x="2314" y="1321"/>
                </a:cubicBezTo>
                <a:cubicBezTo>
                  <a:pt x="2374" y="1321"/>
                  <a:pt x="2434" y="1290"/>
                  <a:pt x="2434" y="1260"/>
                </a:cubicBezTo>
                <a:cubicBezTo>
                  <a:pt x="2464" y="1231"/>
                  <a:pt x="2434" y="1170"/>
                  <a:pt x="2434" y="1140"/>
                </a:cubicBezTo>
                <a:cubicBezTo>
                  <a:pt x="2404" y="1080"/>
                  <a:pt x="2374" y="1080"/>
                  <a:pt x="2374" y="1110"/>
                </a:cubicBezTo>
                <a:cubicBezTo>
                  <a:pt x="2374" y="1110"/>
                  <a:pt x="2344" y="1140"/>
                  <a:pt x="2314" y="1110"/>
                </a:cubicBezTo>
                <a:cubicBezTo>
                  <a:pt x="2283" y="1110"/>
                  <a:pt x="2283" y="1080"/>
                  <a:pt x="2283" y="1050"/>
                </a:cubicBezTo>
                <a:cubicBezTo>
                  <a:pt x="2314" y="1050"/>
                  <a:pt x="2314" y="900"/>
                  <a:pt x="2344" y="781"/>
                </a:cubicBezTo>
                <a:cubicBezTo>
                  <a:pt x="2344" y="631"/>
                  <a:pt x="2283" y="450"/>
                  <a:pt x="2254" y="361"/>
                </a:cubicBezTo>
                <a:cubicBezTo>
                  <a:pt x="2194" y="270"/>
                  <a:pt x="2074" y="150"/>
                  <a:pt x="1954" y="90"/>
                </a:cubicBezTo>
                <a:cubicBezTo>
                  <a:pt x="1863" y="30"/>
                  <a:pt x="1683" y="0"/>
                  <a:pt x="1593" y="0"/>
                </a:cubicBezTo>
                <a:cubicBezTo>
                  <a:pt x="1503" y="0"/>
                  <a:pt x="1383" y="60"/>
                  <a:pt x="1292" y="90"/>
                </a:cubicBezTo>
                <a:cubicBezTo>
                  <a:pt x="1233" y="150"/>
                  <a:pt x="1142" y="240"/>
                  <a:pt x="1142" y="270"/>
                </a:cubicBezTo>
                <a:cubicBezTo>
                  <a:pt x="1142" y="330"/>
                  <a:pt x="1082" y="420"/>
                  <a:pt x="1052" y="481"/>
                </a:cubicBezTo>
                <a:cubicBezTo>
                  <a:pt x="992" y="570"/>
                  <a:pt x="962" y="661"/>
                  <a:pt x="962" y="751"/>
                </a:cubicBezTo>
                <a:cubicBezTo>
                  <a:pt x="992" y="811"/>
                  <a:pt x="1022" y="900"/>
                  <a:pt x="1082" y="930"/>
                </a:cubicBezTo>
                <a:cubicBezTo>
                  <a:pt x="1113" y="960"/>
                  <a:pt x="1172" y="1050"/>
                  <a:pt x="1172" y="1080"/>
                </a:cubicBezTo>
                <a:cubicBezTo>
                  <a:pt x="1202" y="1110"/>
                  <a:pt x="1202" y="1170"/>
                  <a:pt x="1172" y="1170"/>
                </a:cubicBezTo>
                <a:cubicBezTo>
                  <a:pt x="1142" y="1201"/>
                  <a:pt x="1082" y="1201"/>
                  <a:pt x="1082" y="1201"/>
                </a:cubicBezTo>
                <a:cubicBezTo>
                  <a:pt x="1052" y="1201"/>
                  <a:pt x="1022" y="1231"/>
                  <a:pt x="1022" y="1290"/>
                </a:cubicBezTo>
                <a:cubicBezTo>
                  <a:pt x="1022" y="1321"/>
                  <a:pt x="1052" y="1381"/>
                  <a:pt x="1113" y="1410"/>
                </a:cubicBezTo>
                <a:cubicBezTo>
                  <a:pt x="1142" y="1441"/>
                  <a:pt x="1233" y="1471"/>
                  <a:pt x="1263" y="1471"/>
                </a:cubicBezTo>
                <a:cubicBezTo>
                  <a:pt x="1292" y="1471"/>
                  <a:pt x="1353" y="1501"/>
                  <a:pt x="1383" y="1531"/>
                </a:cubicBezTo>
                <a:cubicBezTo>
                  <a:pt x="1413" y="1561"/>
                  <a:pt x="1413" y="1591"/>
                  <a:pt x="1383" y="1591"/>
                </a:cubicBezTo>
                <a:cubicBezTo>
                  <a:pt x="1353" y="1591"/>
                  <a:pt x="1292" y="1651"/>
                  <a:pt x="1263" y="1681"/>
                </a:cubicBezTo>
                <a:cubicBezTo>
                  <a:pt x="1202" y="1741"/>
                  <a:pt x="1082" y="1802"/>
                  <a:pt x="1022" y="1802"/>
                </a:cubicBezTo>
                <a:cubicBezTo>
                  <a:pt x="932" y="1831"/>
                  <a:pt x="812" y="1922"/>
                  <a:pt x="752" y="2011"/>
                </a:cubicBezTo>
                <a:cubicBezTo>
                  <a:pt x="692" y="2072"/>
                  <a:pt x="632" y="2312"/>
                  <a:pt x="601" y="2552"/>
                </a:cubicBezTo>
                <a:cubicBezTo>
                  <a:pt x="571" y="2973"/>
                  <a:pt x="571" y="2973"/>
                  <a:pt x="571" y="2973"/>
                </a:cubicBezTo>
                <a:cubicBezTo>
                  <a:pt x="571" y="3213"/>
                  <a:pt x="512" y="3484"/>
                  <a:pt x="481" y="3604"/>
                </a:cubicBezTo>
                <a:cubicBezTo>
                  <a:pt x="451" y="3724"/>
                  <a:pt x="421" y="4024"/>
                  <a:pt x="421" y="4235"/>
                </a:cubicBezTo>
                <a:cubicBezTo>
                  <a:pt x="421" y="4625"/>
                  <a:pt x="421" y="4625"/>
                  <a:pt x="421" y="4625"/>
                </a:cubicBezTo>
                <a:cubicBezTo>
                  <a:pt x="421" y="4836"/>
                  <a:pt x="392" y="5106"/>
                  <a:pt x="392" y="5196"/>
                </a:cubicBezTo>
                <a:cubicBezTo>
                  <a:pt x="361" y="5316"/>
                  <a:pt x="361" y="5436"/>
                  <a:pt x="361" y="5496"/>
                </a:cubicBezTo>
                <a:cubicBezTo>
                  <a:pt x="361" y="5557"/>
                  <a:pt x="421" y="5647"/>
                  <a:pt x="481" y="5706"/>
                </a:cubicBezTo>
                <a:cubicBezTo>
                  <a:pt x="571" y="5767"/>
                  <a:pt x="571" y="5977"/>
                  <a:pt x="512" y="6187"/>
                </a:cubicBezTo>
                <a:cubicBezTo>
                  <a:pt x="451" y="6427"/>
                  <a:pt x="451" y="6427"/>
                  <a:pt x="451" y="6427"/>
                </a:cubicBezTo>
                <a:cubicBezTo>
                  <a:pt x="392" y="6638"/>
                  <a:pt x="421" y="6788"/>
                  <a:pt x="512" y="6788"/>
                </a:cubicBezTo>
                <a:cubicBezTo>
                  <a:pt x="601" y="6788"/>
                  <a:pt x="662" y="6878"/>
                  <a:pt x="632" y="6999"/>
                </a:cubicBezTo>
                <a:cubicBezTo>
                  <a:pt x="632" y="7089"/>
                  <a:pt x="571" y="7269"/>
                  <a:pt x="512" y="7389"/>
                </a:cubicBezTo>
                <a:cubicBezTo>
                  <a:pt x="481" y="7509"/>
                  <a:pt x="421" y="7779"/>
                  <a:pt x="392" y="8019"/>
                </a:cubicBezTo>
                <a:cubicBezTo>
                  <a:pt x="301" y="8561"/>
                  <a:pt x="301" y="8561"/>
                  <a:pt x="301" y="8561"/>
                </a:cubicBezTo>
                <a:cubicBezTo>
                  <a:pt x="272" y="8771"/>
                  <a:pt x="211" y="9101"/>
                  <a:pt x="181" y="9311"/>
                </a:cubicBezTo>
                <a:cubicBezTo>
                  <a:pt x="151" y="9492"/>
                  <a:pt x="91" y="9672"/>
                  <a:pt x="61" y="9672"/>
                </a:cubicBezTo>
                <a:cubicBezTo>
                  <a:pt x="61" y="9702"/>
                  <a:pt x="31" y="9792"/>
                  <a:pt x="0" y="9882"/>
                </a:cubicBezTo>
                <a:cubicBezTo>
                  <a:pt x="0" y="9942"/>
                  <a:pt x="31" y="10032"/>
                  <a:pt x="91" y="10062"/>
                </a:cubicBezTo>
                <a:cubicBezTo>
                  <a:pt x="121" y="10093"/>
                  <a:pt x="211" y="10093"/>
                  <a:pt x="272" y="10062"/>
                </a:cubicBezTo>
                <a:cubicBezTo>
                  <a:pt x="361" y="10062"/>
                  <a:pt x="421" y="10003"/>
                  <a:pt x="451" y="9973"/>
                </a:cubicBezTo>
                <a:cubicBezTo>
                  <a:pt x="512" y="9942"/>
                  <a:pt x="542" y="9853"/>
                  <a:pt x="542" y="9792"/>
                </a:cubicBezTo>
                <a:cubicBezTo>
                  <a:pt x="542" y="9702"/>
                  <a:pt x="542" y="9612"/>
                  <a:pt x="571" y="9582"/>
                </a:cubicBezTo>
                <a:cubicBezTo>
                  <a:pt x="571" y="9552"/>
                  <a:pt x="571" y="9461"/>
                  <a:pt x="571" y="9432"/>
                </a:cubicBezTo>
                <a:cubicBezTo>
                  <a:pt x="571" y="9372"/>
                  <a:pt x="571" y="9252"/>
                  <a:pt x="571" y="9132"/>
                </a:cubicBezTo>
                <a:cubicBezTo>
                  <a:pt x="571" y="9041"/>
                  <a:pt x="632" y="8801"/>
                  <a:pt x="692" y="8651"/>
                </a:cubicBezTo>
                <a:cubicBezTo>
                  <a:pt x="782" y="8500"/>
                  <a:pt x="902" y="8200"/>
                  <a:pt x="992" y="8019"/>
                </a:cubicBezTo>
                <a:cubicBezTo>
                  <a:pt x="1082" y="7840"/>
                  <a:pt x="1142" y="7599"/>
                  <a:pt x="1142" y="7509"/>
                </a:cubicBezTo>
                <a:cubicBezTo>
                  <a:pt x="1142" y="7419"/>
                  <a:pt x="1172" y="7269"/>
                  <a:pt x="1202" y="7178"/>
                </a:cubicBezTo>
                <a:cubicBezTo>
                  <a:pt x="1263" y="7119"/>
                  <a:pt x="1292" y="6999"/>
                  <a:pt x="1322" y="6938"/>
                </a:cubicBezTo>
                <a:cubicBezTo>
                  <a:pt x="1322" y="6908"/>
                  <a:pt x="1503" y="6849"/>
                  <a:pt x="1743" y="6818"/>
                </a:cubicBezTo>
                <a:lnTo>
                  <a:pt x="1743" y="6818"/>
                </a:lnTo>
                <a:cubicBezTo>
                  <a:pt x="1984" y="6818"/>
                  <a:pt x="2163" y="6849"/>
                  <a:pt x="2163" y="6908"/>
                </a:cubicBezTo>
                <a:cubicBezTo>
                  <a:pt x="2163" y="6938"/>
                  <a:pt x="2194" y="7089"/>
                  <a:pt x="2224" y="7239"/>
                </a:cubicBezTo>
                <a:cubicBezTo>
                  <a:pt x="2254" y="7359"/>
                  <a:pt x="2283" y="7570"/>
                  <a:pt x="2283" y="7690"/>
                </a:cubicBezTo>
                <a:cubicBezTo>
                  <a:pt x="2283" y="7840"/>
                  <a:pt x="2314" y="8110"/>
                  <a:pt x="2344" y="8320"/>
                </a:cubicBezTo>
                <a:cubicBezTo>
                  <a:pt x="2374" y="8500"/>
                  <a:pt x="2404" y="8771"/>
                  <a:pt x="2404" y="8861"/>
                </a:cubicBezTo>
                <a:cubicBezTo>
                  <a:pt x="2404" y="8981"/>
                  <a:pt x="2404" y="9191"/>
                  <a:pt x="2404" y="9372"/>
                </a:cubicBezTo>
                <a:cubicBezTo>
                  <a:pt x="2404" y="9522"/>
                  <a:pt x="2374" y="9702"/>
                  <a:pt x="2374" y="9762"/>
                </a:cubicBezTo>
                <a:cubicBezTo>
                  <a:pt x="2374" y="9822"/>
                  <a:pt x="2374" y="9912"/>
                  <a:pt x="2374" y="10003"/>
                </a:cubicBezTo>
                <a:cubicBezTo>
                  <a:pt x="2374" y="10062"/>
                  <a:pt x="2434" y="10153"/>
                  <a:pt x="2494" y="10182"/>
                </a:cubicBezTo>
                <a:cubicBezTo>
                  <a:pt x="2584" y="10213"/>
                  <a:pt x="2675" y="10182"/>
                  <a:pt x="2734" y="10153"/>
                </a:cubicBezTo>
                <a:cubicBezTo>
                  <a:pt x="2795" y="10123"/>
                  <a:pt x="2825" y="10062"/>
                  <a:pt x="2854" y="10003"/>
                </a:cubicBezTo>
                <a:cubicBezTo>
                  <a:pt x="2854" y="9942"/>
                  <a:pt x="2825" y="9853"/>
                  <a:pt x="2795" y="9762"/>
                </a:cubicBezTo>
                <a:cubicBezTo>
                  <a:pt x="2764" y="9672"/>
                  <a:pt x="2734" y="9461"/>
                  <a:pt x="2734" y="9282"/>
                </a:cubicBezTo>
                <a:cubicBezTo>
                  <a:pt x="2734" y="9101"/>
                  <a:pt x="2764" y="8771"/>
                  <a:pt x="2825" y="8561"/>
                </a:cubicBezTo>
                <a:cubicBezTo>
                  <a:pt x="2825" y="8411"/>
                  <a:pt x="2825" y="8411"/>
                  <a:pt x="2825" y="8411"/>
                </a:cubicBezTo>
                <a:cubicBezTo>
                  <a:pt x="2884" y="8200"/>
                  <a:pt x="2884" y="7840"/>
                  <a:pt x="2884" y="7599"/>
                </a:cubicBezTo>
                <a:cubicBezTo>
                  <a:pt x="2854" y="7509"/>
                  <a:pt x="2854" y="7509"/>
                  <a:pt x="2854" y="7509"/>
                </a:cubicBezTo>
                <a:cubicBezTo>
                  <a:pt x="2854" y="7298"/>
                  <a:pt x="2825" y="7058"/>
                  <a:pt x="2795" y="6969"/>
                </a:cubicBezTo>
                <a:cubicBezTo>
                  <a:pt x="2795" y="6878"/>
                  <a:pt x="2825" y="6788"/>
                  <a:pt x="2884" y="6758"/>
                </a:cubicBezTo>
                <a:cubicBezTo>
                  <a:pt x="2945" y="6758"/>
                  <a:pt x="3065" y="6728"/>
                  <a:pt x="3125" y="6698"/>
                </a:cubicBezTo>
                <a:cubicBezTo>
                  <a:pt x="3215" y="6698"/>
                  <a:pt x="3245" y="6518"/>
                  <a:pt x="3185" y="6307"/>
                </a:cubicBezTo>
                <a:cubicBezTo>
                  <a:pt x="3095" y="5767"/>
                  <a:pt x="3095" y="5767"/>
                  <a:pt x="3095" y="5767"/>
                </a:cubicBezTo>
                <a:cubicBezTo>
                  <a:pt x="3065" y="5557"/>
                  <a:pt x="2975" y="5196"/>
                  <a:pt x="2915" y="4986"/>
                </a:cubicBezTo>
                <a:lnTo>
                  <a:pt x="2854" y="4715"/>
                </a:lnTo>
                <a:close/>
                <a:moveTo>
                  <a:pt x="632" y="5436"/>
                </a:moveTo>
                <a:lnTo>
                  <a:pt x="632" y="5436"/>
                </a:lnTo>
                <a:cubicBezTo>
                  <a:pt x="632" y="5527"/>
                  <a:pt x="601" y="5557"/>
                  <a:pt x="601" y="5496"/>
                </a:cubicBezTo>
                <a:cubicBezTo>
                  <a:pt x="571" y="5466"/>
                  <a:pt x="601" y="5407"/>
                  <a:pt x="601" y="5376"/>
                </a:cubicBezTo>
                <a:cubicBezTo>
                  <a:pt x="632" y="5346"/>
                  <a:pt x="632" y="5376"/>
                  <a:pt x="632" y="5436"/>
                </a:cubicBezTo>
                <a:close/>
                <a:moveTo>
                  <a:pt x="902" y="3724"/>
                </a:moveTo>
                <a:lnTo>
                  <a:pt x="902" y="3724"/>
                </a:lnTo>
                <a:cubicBezTo>
                  <a:pt x="902" y="3814"/>
                  <a:pt x="902" y="4054"/>
                  <a:pt x="872" y="4265"/>
                </a:cubicBezTo>
                <a:cubicBezTo>
                  <a:pt x="842" y="4445"/>
                  <a:pt x="812" y="4655"/>
                  <a:pt x="812" y="4745"/>
                </a:cubicBezTo>
                <a:cubicBezTo>
                  <a:pt x="812" y="4836"/>
                  <a:pt x="812" y="4926"/>
                  <a:pt x="782" y="4986"/>
                </a:cubicBezTo>
                <a:cubicBezTo>
                  <a:pt x="752" y="5015"/>
                  <a:pt x="721" y="5015"/>
                  <a:pt x="692" y="4956"/>
                </a:cubicBezTo>
                <a:cubicBezTo>
                  <a:pt x="692" y="4895"/>
                  <a:pt x="692" y="4715"/>
                  <a:pt x="721" y="4565"/>
                </a:cubicBezTo>
                <a:cubicBezTo>
                  <a:pt x="752" y="4414"/>
                  <a:pt x="782" y="4205"/>
                  <a:pt x="812" y="4085"/>
                </a:cubicBezTo>
                <a:cubicBezTo>
                  <a:pt x="812" y="3965"/>
                  <a:pt x="842" y="3784"/>
                  <a:pt x="872" y="3693"/>
                </a:cubicBezTo>
                <a:cubicBezTo>
                  <a:pt x="872" y="3634"/>
                  <a:pt x="902" y="3634"/>
                  <a:pt x="902" y="3724"/>
                </a:cubicBezTo>
                <a:close/>
                <a:moveTo>
                  <a:pt x="2644" y="3784"/>
                </a:moveTo>
                <a:lnTo>
                  <a:pt x="2644" y="3784"/>
                </a:lnTo>
                <a:cubicBezTo>
                  <a:pt x="2555" y="3693"/>
                  <a:pt x="2494" y="3544"/>
                  <a:pt x="2464" y="3423"/>
                </a:cubicBezTo>
                <a:cubicBezTo>
                  <a:pt x="2464" y="3333"/>
                  <a:pt x="2524" y="3093"/>
                  <a:pt x="2614" y="2943"/>
                </a:cubicBezTo>
                <a:cubicBezTo>
                  <a:pt x="2675" y="2763"/>
                  <a:pt x="2795" y="2673"/>
                  <a:pt x="2884" y="2732"/>
                </a:cubicBezTo>
                <a:cubicBezTo>
                  <a:pt x="2975" y="2823"/>
                  <a:pt x="3155" y="2973"/>
                  <a:pt x="3275" y="3063"/>
                </a:cubicBezTo>
                <a:cubicBezTo>
                  <a:pt x="3396" y="3183"/>
                  <a:pt x="3425" y="3394"/>
                  <a:pt x="3365" y="3514"/>
                </a:cubicBezTo>
                <a:cubicBezTo>
                  <a:pt x="3275" y="3634"/>
                  <a:pt x="3125" y="3784"/>
                  <a:pt x="3095" y="3814"/>
                </a:cubicBezTo>
                <a:cubicBezTo>
                  <a:pt x="3035" y="3874"/>
                  <a:pt x="2945" y="3904"/>
                  <a:pt x="2884" y="3934"/>
                </a:cubicBezTo>
                <a:cubicBezTo>
                  <a:pt x="2825" y="3965"/>
                  <a:pt x="2734" y="3904"/>
                  <a:pt x="2644" y="3784"/>
                </a:cubicBezTo>
                <a:close/>
              </a:path>
            </a:pathLst>
          </a:custGeom>
          <a:blipFill rotWithShape="1">
            <a:blip r:embed="rId2"/>
            <a:stretch>
              <a:fillRect/>
            </a:stretch>
          </a:blipFill>
          <a:ln>
            <a:noFill/>
          </a:ln>
          <a:effectLst/>
        </p:spPr>
        <p:txBody>
          <a:bodyPr wrap="none" anchor="ctr"/>
          <a:lstStyle/>
          <a:p>
            <a:endParaRPr lang="en-US"/>
          </a:p>
        </p:txBody>
      </p:sp>
      <p:sp>
        <p:nvSpPr>
          <p:cNvPr id="82" name="Text Placeholder 18"/>
          <p:cNvSpPr>
            <a:spLocks noGrp="1"/>
          </p:cNvSpPr>
          <p:nvPr>
            <p:ph type="body" sz="quarter" idx="13"/>
          </p:nvPr>
        </p:nvSpPr>
        <p:spPr>
          <a:xfrm>
            <a:off x="622818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3" name="Text Placeholder 18"/>
          <p:cNvSpPr>
            <a:spLocks noGrp="1"/>
          </p:cNvSpPr>
          <p:nvPr>
            <p:ph type="body" sz="quarter" idx="14"/>
          </p:nvPr>
        </p:nvSpPr>
        <p:spPr>
          <a:xfrm>
            <a:off x="622818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4" name="Text Placeholder 18"/>
          <p:cNvSpPr>
            <a:spLocks noGrp="1"/>
          </p:cNvSpPr>
          <p:nvPr>
            <p:ph type="body" sz="quarter" idx="15"/>
          </p:nvPr>
        </p:nvSpPr>
        <p:spPr>
          <a:xfrm>
            <a:off x="622818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5" name="Text Placeholder 18"/>
          <p:cNvSpPr>
            <a:spLocks noGrp="1"/>
          </p:cNvSpPr>
          <p:nvPr>
            <p:ph type="body" sz="quarter" idx="16"/>
          </p:nvPr>
        </p:nvSpPr>
        <p:spPr>
          <a:xfrm>
            <a:off x="622818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6" name="Text Placeholder 18"/>
          <p:cNvSpPr>
            <a:spLocks noGrp="1"/>
          </p:cNvSpPr>
          <p:nvPr>
            <p:ph type="body" sz="quarter" idx="17"/>
          </p:nvPr>
        </p:nvSpPr>
        <p:spPr>
          <a:xfrm>
            <a:off x="622818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7" name="Text Placeholder 18"/>
          <p:cNvSpPr>
            <a:spLocks noGrp="1"/>
          </p:cNvSpPr>
          <p:nvPr>
            <p:ph type="body" sz="quarter" idx="18"/>
          </p:nvPr>
        </p:nvSpPr>
        <p:spPr>
          <a:xfrm>
            <a:off x="622818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8" name="Text Placeholder 18"/>
          <p:cNvSpPr>
            <a:spLocks noGrp="1"/>
          </p:cNvSpPr>
          <p:nvPr>
            <p:ph type="body" sz="quarter" idx="19"/>
          </p:nvPr>
        </p:nvSpPr>
        <p:spPr>
          <a:xfrm>
            <a:off x="147584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9" name="Text Placeholder 18"/>
          <p:cNvSpPr>
            <a:spLocks noGrp="1"/>
          </p:cNvSpPr>
          <p:nvPr>
            <p:ph type="body" sz="quarter" idx="20"/>
          </p:nvPr>
        </p:nvSpPr>
        <p:spPr>
          <a:xfrm>
            <a:off x="147584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0" name="Text Placeholder 18"/>
          <p:cNvSpPr>
            <a:spLocks noGrp="1"/>
          </p:cNvSpPr>
          <p:nvPr>
            <p:ph type="body" sz="quarter" idx="21"/>
          </p:nvPr>
        </p:nvSpPr>
        <p:spPr>
          <a:xfrm>
            <a:off x="147584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1" name="Text Placeholder 18"/>
          <p:cNvSpPr>
            <a:spLocks noGrp="1"/>
          </p:cNvSpPr>
          <p:nvPr>
            <p:ph type="body" sz="quarter" idx="22"/>
          </p:nvPr>
        </p:nvSpPr>
        <p:spPr>
          <a:xfrm>
            <a:off x="147584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2" name="Text Placeholder 18"/>
          <p:cNvSpPr>
            <a:spLocks noGrp="1"/>
          </p:cNvSpPr>
          <p:nvPr>
            <p:ph type="body" sz="quarter" idx="23"/>
          </p:nvPr>
        </p:nvSpPr>
        <p:spPr>
          <a:xfrm>
            <a:off x="147584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3" name="Text Placeholder 18"/>
          <p:cNvSpPr>
            <a:spLocks noGrp="1"/>
          </p:cNvSpPr>
          <p:nvPr>
            <p:ph type="body" sz="quarter" idx="24"/>
          </p:nvPr>
        </p:nvSpPr>
        <p:spPr>
          <a:xfrm>
            <a:off x="147584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4" name="Oval 93"/>
          <p:cNvSpPr/>
          <p:nvPr userDrawn="1"/>
        </p:nvSpPr>
        <p:spPr bwMode="auto">
          <a:xfrm>
            <a:off x="827584" y="1491630"/>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5" name="Oval 94"/>
          <p:cNvSpPr/>
          <p:nvPr userDrawn="1"/>
        </p:nvSpPr>
        <p:spPr bwMode="auto">
          <a:xfrm>
            <a:off x="827584" y="2499742"/>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6" name="Oval 95"/>
          <p:cNvSpPr/>
          <p:nvPr userDrawn="1"/>
        </p:nvSpPr>
        <p:spPr bwMode="auto">
          <a:xfrm>
            <a:off x="827584" y="3507854"/>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7" name="Oval 96"/>
          <p:cNvSpPr/>
          <p:nvPr userDrawn="1"/>
        </p:nvSpPr>
        <p:spPr bwMode="auto">
          <a:xfrm>
            <a:off x="5555024" y="1491630"/>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8" name="Oval 97"/>
          <p:cNvSpPr/>
          <p:nvPr userDrawn="1"/>
        </p:nvSpPr>
        <p:spPr bwMode="auto">
          <a:xfrm>
            <a:off x="5555024" y="2499742"/>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9" name="Oval 98"/>
          <p:cNvSpPr/>
          <p:nvPr userDrawn="1"/>
        </p:nvSpPr>
        <p:spPr bwMode="auto">
          <a:xfrm>
            <a:off x="5555024" y="3507854"/>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00" name="Rectangle 14"/>
          <p:cNvSpPr>
            <a:spLocks/>
          </p:cNvSpPr>
          <p:nvPr userDrawn="1"/>
        </p:nvSpPr>
        <p:spPr bwMode="auto">
          <a:xfrm>
            <a:off x="827772" y="1491630"/>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1</a:t>
            </a:r>
          </a:p>
        </p:txBody>
      </p:sp>
      <p:sp>
        <p:nvSpPr>
          <p:cNvPr id="101" name="Rectangle 14"/>
          <p:cNvSpPr>
            <a:spLocks/>
          </p:cNvSpPr>
          <p:nvPr userDrawn="1"/>
        </p:nvSpPr>
        <p:spPr bwMode="auto">
          <a:xfrm>
            <a:off x="827772" y="2499742"/>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2</a:t>
            </a:r>
          </a:p>
        </p:txBody>
      </p:sp>
      <p:sp>
        <p:nvSpPr>
          <p:cNvPr id="102" name="Rectangle 14"/>
          <p:cNvSpPr>
            <a:spLocks/>
          </p:cNvSpPr>
          <p:nvPr userDrawn="1"/>
        </p:nvSpPr>
        <p:spPr bwMode="auto">
          <a:xfrm>
            <a:off x="827772" y="3507854"/>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3</a:t>
            </a:r>
          </a:p>
        </p:txBody>
      </p:sp>
      <p:sp>
        <p:nvSpPr>
          <p:cNvPr id="103" name="Rectangle 14"/>
          <p:cNvSpPr>
            <a:spLocks/>
          </p:cNvSpPr>
          <p:nvPr userDrawn="1"/>
        </p:nvSpPr>
        <p:spPr bwMode="auto">
          <a:xfrm>
            <a:off x="5508104" y="1491630"/>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4</a:t>
            </a:r>
          </a:p>
        </p:txBody>
      </p:sp>
      <p:sp>
        <p:nvSpPr>
          <p:cNvPr id="104" name="Rectangle 14"/>
          <p:cNvSpPr>
            <a:spLocks/>
          </p:cNvSpPr>
          <p:nvPr userDrawn="1"/>
        </p:nvSpPr>
        <p:spPr bwMode="auto">
          <a:xfrm>
            <a:off x="5508104" y="2499742"/>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5</a:t>
            </a:r>
          </a:p>
        </p:txBody>
      </p:sp>
      <p:sp>
        <p:nvSpPr>
          <p:cNvPr id="105" name="Rectangle 14"/>
          <p:cNvSpPr>
            <a:spLocks/>
          </p:cNvSpPr>
          <p:nvPr userDrawn="1"/>
        </p:nvSpPr>
        <p:spPr bwMode="auto">
          <a:xfrm>
            <a:off x="5508104" y="3507854"/>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6</a:t>
            </a:r>
          </a:p>
        </p:txBody>
      </p:sp>
      <p:sp>
        <p:nvSpPr>
          <p:cNvPr id="6" name="Date Placeholder 5"/>
          <p:cNvSpPr>
            <a:spLocks noGrp="1"/>
          </p:cNvSpPr>
          <p:nvPr>
            <p:ph type="dt" sz="half" idx="25"/>
          </p:nvPr>
        </p:nvSpPr>
        <p:spPr/>
        <p:txBody>
          <a:bodyPr/>
          <a:lstStyle/>
          <a:p>
            <a:fld id="{3708899E-19EB-5043-85F6-D95C0ED578DB}" type="datetime4">
              <a:rPr lang="en-US" smtClean="0">
                <a:solidFill>
                  <a:srgbClr val="000000">
                    <a:tint val="75000"/>
                  </a:srgbClr>
                </a:solidFill>
              </a:rPr>
              <a:pPr/>
              <a:t>November 27, 2020</a:t>
            </a:fld>
            <a:endParaRPr lang="en-US">
              <a:solidFill>
                <a:srgbClr val="000000">
                  <a:tint val="75000"/>
                </a:srgbClr>
              </a:solidFill>
            </a:endParaRPr>
          </a:p>
        </p:txBody>
      </p:sp>
      <p:sp>
        <p:nvSpPr>
          <p:cNvPr id="106" name="Footer Placeholder 105"/>
          <p:cNvSpPr>
            <a:spLocks noGrp="1"/>
          </p:cNvSpPr>
          <p:nvPr>
            <p:ph type="ftr" sz="quarter" idx="26"/>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107" name="Slide Number Placeholder 106"/>
          <p:cNvSpPr>
            <a:spLocks noGrp="1"/>
          </p:cNvSpPr>
          <p:nvPr>
            <p:ph type="sldNum" sz="quarter" idx="27"/>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717195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le Avatar">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82" name="Text Placeholder 18"/>
          <p:cNvSpPr>
            <a:spLocks noGrp="1"/>
          </p:cNvSpPr>
          <p:nvPr>
            <p:ph type="body" sz="quarter" idx="13"/>
          </p:nvPr>
        </p:nvSpPr>
        <p:spPr>
          <a:xfrm>
            <a:off x="622818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3" name="Text Placeholder 18"/>
          <p:cNvSpPr>
            <a:spLocks noGrp="1"/>
          </p:cNvSpPr>
          <p:nvPr>
            <p:ph type="body" sz="quarter" idx="14"/>
          </p:nvPr>
        </p:nvSpPr>
        <p:spPr>
          <a:xfrm>
            <a:off x="622818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4" name="Text Placeholder 18"/>
          <p:cNvSpPr>
            <a:spLocks noGrp="1"/>
          </p:cNvSpPr>
          <p:nvPr>
            <p:ph type="body" sz="quarter" idx="15"/>
          </p:nvPr>
        </p:nvSpPr>
        <p:spPr>
          <a:xfrm>
            <a:off x="622818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5" name="Text Placeholder 18"/>
          <p:cNvSpPr>
            <a:spLocks noGrp="1"/>
          </p:cNvSpPr>
          <p:nvPr>
            <p:ph type="body" sz="quarter" idx="16"/>
          </p:nvPr>
        </p:nvSpPr>
        <p:spPr>
          <a:xfrm>
            <a:off x="622818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6" name="Text Placeholder 18"/>
          <p:cNvSpPr>
            <a:spLocks noGrp="1"/>
          </p:cNvSpPr>
          <p:nvPr>
            <p:ph type="body" sz="quarter" idx="17"/>
          </p:nvPr>
        </p:nvSpPr>
        <p:spPr>
          <a:xfrm>
            <a:off x="622818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7" name="Text Placeholder 18"/>
          <p:cNvSpPr>
            <a:spLocks noGrp="1"/>
          </p:cNvSpPr>
          <p:nvPr>
            <p:ph type="body" sz="quarter" idx="18"/>
          </p:nvPr>
        </p:nvSpPr>
        <p:spPr>
          <a:xfrm>
            <a:off x="622818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8" name="Text Placeholder 18"/>
          <p:cNvSpPr>
            <a:spLocks noGrp="1"/>
          </p:cNvSpPr>
          <p:nvPr>
            <p:ph type="body" sz="quarter" idx="19"/>
          </p:nvPr>
        </p:nvSpPr>
        <p:spPr>
          <a:xfrm>
            <a:off x="147584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9" name="Text Placeholder 18"/>
          <p:cNvSpPr>
            <a:spLocks noGrp="1"/>
          </p:cNvSpPr>
          <p:nvPr>
            <p:ph type="body" sz="quarter" idx="20"/>
          </p:nvPr>
        </p:nvSpPr>
        <p:spPr>
          <a:xfrm>
            <a:off x="147584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0" name="Text Placeholder 18"/>
          <p:cNvSpPr>
            <a:spLocks noGrp="1"/>
          </p:cNvSpPr>
          <p:nvPr>
            <p:ph type="body" sz="quarter" idx="21"/>
          </p:nvPr>
        </p:nvSpPr>
        <p:spPr>
          <a:xfrm>
            <a:off x="147584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1" name="Text Placeholder 18"/>
          <p:cNvSpPr>
            <a:spLocks noGrp="1"/>
          </p:cNvSpPr>
          <p:nvPr>
            <p:ph type="body" sz="quarter" idx="22"/>
          </p:nvPr>
        </p:nvSpPr>
        <p:spPr>
          <a:xfrm>
            <a:off x="147584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2" name="Text Placeholder 18"/>
          <p:cNvSpPr>
            <a:spLocks noGrp="1"/>
          </p:cNvSpPr>
          <p:nvPr>
            <p:ph type="body" sz="quarter" idx="23"/>
          </p:nvPr>
        </p:nvSpPr>
        <p:spPr>
          <a:xfrm>
            <a:off x="147584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3" name="Text Placeholder 18"/>
          <p:cNvSpPr>
            <a:spLocks noGrp="1"/>
          </p:cNvSpPr>
          <p:nvPr>
            <p:ph type="body" sz="quarter" idx="24"/>
          </p:nvPr>
        </p:nvSpPr>
        <p:spPr>
          <a:xfrm>
            <a:off x="147584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4" name="Oval 93"/>
          <p:cNvSpPr/>
          <p:nvPr userDrawn="1"/>
        </p:nvSpPr>
        <p:spPr bwMode="auto">
          <a:xfrm>
            <a:off x="827584" y="1491630"/>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5" name="Oval 94"/>
          <p:cNvSpPr/>
          <p:nvPr userDrawn="1"/>
        </p:nvSpPr>
        <p:spPr bwMode="auto">
          <a:xfrm>
            <a:off x="827584" y="2499742"/>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6" name="Oval 95"/>
          <p:cNvSpPr/>
          <p:nvPr userDrawn="1"/>
        </p:nvSpPr>
        <p:spPr bwMode="auto">
          <a:xfrm>
            <a:off x="827584" y="3507854"/>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7" name="Oval 96"/>
          <p:cNvSpPr/>
          <p:nvPr userDrawn="1"/>
        </p:nvSpPr>
        <p:spPr bwMode="auto">
          <a:xfrm>
            <a:off x="5555024" y="1491630"/>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8" name="Oval 97"/>
          <p:cNvSpPr/>
          <p:nvPr userDrawn="1"/>
        </p:nvSpPr>
        <p:spPr bwMode="auto">
          <a:xfrm>
            <a:off x="5555024" y="2499742"/>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9" name="Oval 98"/>
          <p:cNvSpPr/>
          <p:nvPr userDrawn="1"/>
        </p:nvSpPr>
        <p:spPr bwMode="auto">
          <a:xfrm>
            <a:off x="5555024" y="3507854"/>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00" name="Rectangle 14"/>
          <p:cNvSpPr>
            <a:spLocks/>
          </p:cNvSpPr>
          <p:nvPr userDrawn="1"/>
        </p:nvSpPr>
        <p:spPr bwMode="auto">
          <a:xfrm>
            <a:off x="827772" y="1491630"/>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1</a:t>
            </a:r>
          </a:p>
        </p:txBody>
      </p:sp>
      <p:sp>
        <p:nvSpPr>
          <p:cNvPr id="101" name="Rectangle 14"/>
          <p:cNvSpPr>
            <a:spLocks/>
          </p:cNvSpPr>
          <p:nvPr userDrawn="1"/>
        </p:nvSpPr>
        <p:spPr bwMode="auto">
          <a:xfrm>
            <a:off x="827772" y="2499742"/>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2</a:t>
            </a:r>
          </a:p>
        </p:txBody>
      </p:sp>
      <p:sp>
        <p:nvSpPr>
          <p:cNvPr id="102" name="Rectangle 14"/>
          <p:cNvSpPr>
            <a:spLocks/>
          </p:cNvSpPr>
          <p:nvPr userDrawn="1"/>
        </p:nvSpPr>
        <p:spPr bwMode="auto">
          <a:xfrm>
            <a:off x="827772" y="3507854"/>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3</a:t>
            </a:r>
          </a:p>
        </p:txBody>
      </p:sp>
      <p:sp>
        <p:nvSpPr>
          <p:cNvPr id="103" name="Rectangle 14"/>
          <p:cNvSpPr>
            <a:spLocks/>
          </p:cNvSpPr>
          <p:nvPr userDrawn="1"/>
        </p:nvSpPr>
        <p:spPr bwMode="auto">
          <a:xfrm>
            <a:off x="5508104" y="1491630"/>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4</a:t>
            </a:r>
          </a:p>
        </p:txBody>
      </p:sp>
      <p:sp>
        <p:nvSpPr>
          <p:cNvPr id="104" name="Rectangle 14"/>
          <p:cNvSpPr>
            <a:spLocks/>
          </p:cNvSpPr>
          <p:nvPr userDrawn="1"/>
        </p:nvSpPr>
        <p:spPr bwMode="auto">
          <a:xfrm>
            <a:off x="5508104" y="2499742"/>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5</a:t>
            </a:r>
          </a:p>
        </p:txBody>
      </p:sp>
      <p:sp>
        <p:nvSpPr>
          <p:cNvPr id="105" name="Rectangle 14"/>
          <p:cNvSpPr>
            <a:spLocks/>
          </p:cNvSpPr>
          <p:nvPr userDrawn="1"/>
        </p:nvSpPr>
        <p:spPr bwMode="auto">
          <a:xfrm>
            <a:off x="5508104" y="3507854"/>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6</a:t>
            </a:r>
          </a:p>
        </p:txBody>
      </p:sp>
      <p:sp>
        <p:nvSpPr>
          <p:cNvPr id="6" name="Date Placeholder 5"/>
          <p:cNvSpPr>
            <a:spLocks noGrp="1"/>
          </p:cNvSpPr>
          <p:nvPr>
            <p:ph type="dt" sz="half" idx="25"/>
          </p:nvPr>
        </p:nvSpPr>
        <p:spPr/>
        <p:txBody>
          <a:bodyPr/>
          <a:lstStyle/>
          <a:p>
            <a:fld id="{3708899E-19EB-5043-85F6-D95C0ED578DB}" type="datetime4">
              <a:rPr lang="en-US" smtClean="0">
                <a:solidFill>
                  <a:srgbClr val="000000">
                    <a:tint val="75000"/>
                  </a:srgbClr>
                </a:solidFill>
              </a:rPr>
              <a:pPr/>
              <a:t>November 27, 2020</a:t>
            </a:fld>
            <a:endParaRPr lang="en-US">
              <a:solidFill>
                <a:srgbClr val="000000">
                  <a:tint val="75000"/>
                </a:srgbClr>
              </a:solidFill>
            </a:endParaRPr>
          </a:p>
        </p:txBody>
      </p:sp>
      <p:sp>
        <p:nvSpPr>
          <p:cNvPr id="106" name="Footer Placeholder 105"/>
          <p:cNvSpPr>
            <a:spLocks noGrp="1"/>
          </p:cNvSpPr>
          <p:nvPr>
            <p:ph type="ftr" sz="quarter" idx="26"/>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107" name="Slide Number Placeholder 106"/>
          <p:cNvSpPr>
            <a:spLocks noGrp="1"/>
          </p:cNvSpPr>
          <p:nvPr>
            <p:ph type="sldNum" sz="quarter" idx="27"/>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
        <p:nvSpPr>
          <p:cNvPr id="31" name="Freeform 2"/>
          <p:cNvSpPr>
            <a:spLocks noChangeArrowheads="1"/>
          </p:cNvSpPr>
          <p:nvPr userDrawn="1"/>
        </p:nvSpPr>
        <p:spPr bwMode="auto">
          <a:xfrm>
            <a:off x="3995936" y="1347614"/>
            <a:ext cx="1080120" cy="3274983"/>
          </a:xfrm>
          <a:custGeom>
            <a:avLst/>
            <a:gdLst>
              <a:gd name="T0" fmla="*/ 210 w 3575"/>
              <a:gd name="T1" fmla="*/ 2703 h 10845"/>
              <a:gd name="T2" fmla="*/ 30 w 3575"/>
              <a:gd name="T3" fmla="*/ 3394 h 10845"/>
              <a:gd name="T4" fmla="*/ 60 w 3575"/>
              <a:gd name="T5" fmla="*/ 4565 h 10845"/>
              <a:gd name="T6" fmla="*/ 121 w 3575"/>
              <a:gd name="T7" fmla="*/ 5467 h 10845"/>
              <a:gd name="T8" fmla="*/ 300 w 3575"/>
              <a:gd name="T9" fmla="*/ 6007 h 10845"/>
              <a:gd name="T10" fmla="*/ 721 w 3575"/>
              <a:gd name="T11" fmla="*/ 6217 h 10845"/>
              <a:gd name="T12" fmla="*/ 1112 w 3575"/>
              <a:gd name="T13" fmla="*/ 8530 h 10845"/>
              <a:gd name="T14" fmla="*/ 1262 w 3575"/>
              <a:gd name="T15" fmla="*/ 9792 h 10845"/>
              <a:gd name="T16" fmla="*/ 1382 w 3575"/>
              <a:gd name="T17" fmla="*/ 10243 h 10845"/>
              <a:gd name="T18" fmla="*/ 1202 w 3575"/>
              <a:gd name="T19" fmla="*/ 10693 h 10845"/>
              <a:gd name="T20" fmla="*/ 1472 w 3575"/>
              <a:gd name="T21" fmla="*/ 10844 h 10845"/>
              <a:gd name="T22" fmla="*/ 1742 w 3575"/>
              <a:gd name="T23" fmla="*/ 10693 h 10845"/>
              <a:gd name="T24" fmla="*/ 1833 w 3575"/>
              <a:gd name="T25" fmla="*/ 10303 h 10845"/>
              <a:gd name="T26" fmla="*/ 1862 w 3575"/>
              <a:gd name="T27" fmla="*/ 9643 h 10845"/>
              <a:gd name="T28" fmla="*/ 1772 w 3575"/>
              <a:gd name="T29" fmla="*/ 8981 h 10845"/>
              <a:gd name="T30" fmla="*/ 1742 w 3575"/>
              <a:gd name="T31" fmla="*/ 7659 h 10845"/>
              <a:gd name="T32" fmla="*/ 1923 w 3575"/>
              <a:gd name="T33" fmla="*/ 6999 h 10845"/>
              <a:gd name="T34" fmla="*/ 2043 w 3575"/>
              <a:gd name="T35" fmla="*/ 7779 h 10845"/>
              <a:gd name="T36" fmla="*/ 2103 w 3575"/>
              <a:gd name="T37" fmla="*/ 8771 h 10845"/>
              <a:gd name="T38" fmla="*/ 2193 w 3575"/>
              <a:gd name="T39" fmla="*/ 9672 h 10845"/>
              <a:gd name="T40" fmla="*/ 2253 w 3575"/>
              <a:gd name="T41" fmla="*/ 10303 h 10845"/>
              <a:gd name="T42" fmla="*/ 2313 w 3575"/>
              <a:gd name="T43" fmla="*/ 10543 h 10845"/>
              <a:gd name="T44" fmla="*/ 2463 w 3575"/>
              <a:gd name="T45" fmla="*/ 10754 h 10845"/>
              <a:gd name="T46" fmla="*/ 2704 w 3575"/>
              <a:gd name="T47" fmla="*/ 10844 h 10845"/>
              <a:gd name="T48" fmla="*/ 2944 w 3575"/>
              <a:gd name="T49" fmla="*/ 10724 h 10845"/>
              <a:gd name="T50" fmla="*/ 2824 w 3575"/>
              <a:gd name="T51" fmla="*/ 10393 h 10845"/>
              <a:gd name="T52" fmla="*/ 2764 w 3575"/>
              <a:gd name="T53" fmla="*/ 10063 h 10845"/>
              <a:gd name="T54" fmla="*/ 2794 w 3575"/>
              <a:gd name="T55" fmla="*/ 9342 h 10845"/>
              <a:gd name="T56" fmla="*/ 2794 w 3575"/>
              <a:gd name="T57" fmla="*/ 8201 h 10845"/>
              <a:gd name="T58" fmla="*/ 2884 w 3575"/>
              <a:gd name="T59" fmla="*/ 6548 h 10845"/>
              <a:gd name="T60" fmla="*/ 3034 w 3575"/>
              <a:gd name="T61" fmla="*/ 5707 h 10845"/>
              <a:gd name="T62" fmla="*/ 3245 w 3575"/>
              <a:gd name="T63" fmla="*/ 5677 h 10845"/>
              <a:gd name="T64" fmla="*/ 3365 w 3575"/>
              <a:gd name="T65" fmla="*/ 5587 h 10845"/>
              <a:gd name="T66" fmla="*/ 3454 w 3575"/>
              <a:gd name="T67" fmla="*/ 5376 h 10845"/>
              <a:gd name="T68" fmla="*/ 3574 w 3575"/>
              <a:gd name="T69" fmla="*/ 4896 h 10845"/>
              <a:gd name="T70" fmla="*/ 3515 w 3575"/>
              <a:gd name="T71" fmla="*/ 4054 h 10845"/>
              <a:gd name="T72" fmla="*/ 3275 w 3575"/>
              <a:gd name="T73" fmla="*/ 3003 h 10845"/>
              <a:gd name="T74" fmla="*/ 2704 w 3575"/>
              <a:gd name="T75" fmla="*/ 1982 h 10845"/>
              <a:gd name="T76" fmla="*/ 2043 w 3575"/>
              <a:gd name="T77" fmla="*/ 1711 h 10845"/>
              <a:gd name="T78" fmla="*/ 1983 w 3575"/>
              <a:gd name="T79" fmla="*/ 1382 h 10845"/>
              <a:gd name="T80" fmla="*/ 2043 w 3575"/>
              <a:gd name="T81" fmla="*/ 871 h 10845"/>
              <a:gd name="T82" fmla="*/ 2253 w 3575"/>
              <a:gd name="T83" fmla="*/ 631 h 10845"/>
              <a:gd name="T84" fmla="*/ 2163 w 3575"/>
              <a:gd name="T85" fmla="*/ 571 h 10845"/>
              <a:gd name="T86" fmla="*/ 1742 w 3575"/>
              <a:gd name="T87" fmla="*/ 30 h 10845"/>
              <a:gd name="T88" fmla="*/ 1412 w 3575"/>
              <a:gd name="T89" fmla="*/ 60 h 10845"/>
              <a:gd name="T90" fmla="*/ 1112 w 3575"/>
              <a:gd name="T91" fmla="*/ 210 h 10845"/>
              <a:gd name="T92" fmla="*/ 1082 w 3575"/>
              <a:gd name="T93" fmla="*/ 721 h 10845"/>
              <a:gd name="T94" fmla="*/ 842 w 3575"/>
              <a:gd name="T95" fmla="*/ 871 h 10845"/>
              <a:gd name="T96" fmla="*/ 1051 w 3575"/>
              <a:gd name="T97" fmla="*/ 1021 h 10845"/>
              <a:gd name="T98" fmla="*/ 1232 w 3575"/>
              <a:gd name="T99" fmla="*/ 1232 h 10845"/>
              <a:gd name="T100" fmla="*/ 1322 w 3575"/>
              <a:gd name="T101" fmla="*/ 1561 h 10845"/>
              <a:gd name="T102" fmla="*/ 1202 w 3575"/>
              <a:gd name="T103" fmla="*/ 1832 h 10845"/>
              <a:gd name="T104" fmla="*/ 721 w 3575"/>
              <a:gd name="T105" fmla="*/ 2012 h 10845"/>
              <a:gd name="T106" fmla="*/ 210 w 3575"/>
              <a:gd name="T107" fmla="*/ 2703 h 10845"/>
              <a:gd name="T108" fmla="*/ 751 w 3575"/>
              <a:gd name="T109" fmla="*/ 5797 h 10845"/>
              <a:gd name="T110" fmla="*/ 661 w 3575"/>
              <a:gd name="T111" fmla="*/ 5737 h 10845"/>
              <a:gd name="T112" fmla="*/ 721 w 3575"/>
              <a:gd name="T113" fmla="*/ 5406 h 10845"/>
              <a:gd name="T114" fmla="*/ 210 w 3575"/>
              <a:gd name="T115" fmla="*/ 2703 h 10845"/>
              <a:gd name="T116" fmla="*/ 3034 w 3575"/>
              <a:gd name="T117" fmla="*/ 4685 h 10845"/>
              <a:gd name="T118" fmla="*/ 2884 w 3575"/>
              <a:gd name="T119" fmla="*/ 4355 h 10845"/>
              <a:gd name="T120" fmla="*/ 2914 w 3575"/>
              <a:gd name="T121" fmla="*/ 3604 h 10845"/>
              <a:gd name="T122" fmla="*/ 2944 w 3575"/>
              <a:gd name="T123" fmla="*/ 4175 h 10845"/>
              <a:gd name="T124" fmla="*/ 3034 w 3575"/>
              <a:gd name="T125" fmla="*/ 4685 h 10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5" h="10845">
                <a:moveTo>
                  <a:pt x="210" y="2703"/>
                </a:moveTo>
                <a:lnTo>
                  <a:pt x="210" y="2703"/>
                </a:lnTo>
                <a:cubicBezTo>
                  <a:pt x="210" y="2703"/>
                  <a:pt x="180" y="2823"/>
                  <a:pt x="150" y="2943"/>
                </a:cubicBezTo>
                <a:cubicBezTo>
                  <a:pt x="90" y="3093"/>
                  <a:pt x="60" y="3304"/>
                  <a:pt x="30" y="3394"/>
                </a:cubicBezTo>
                <a:cubicBezTo>
                  <a:pt x="30" y="3514"/>
                  <a:pt x="0" y="3754"/>
                  <a:pt x="30" y="3995"/>
                </a:cubicBezTo>
                <a:cubicBezTo>
                  <a:pt x="60" y="4565"/>
                  <a:pt x="60" y="4565"/>
                  <a:pt x="60" y="4565"/>
                </a:cubicBezTo>
                <a:cubicBezTo>
                  <a:pt x="60" y="4775"/>
                  <a:pt x="90" y="5136"/>
                  <a:pt x="121" y="5346"/>
                </a:cubicBezTo>
                <a:cubicBezTo>
                  <a:pt x="121" y="5467"/>
                  <a:pt x="121" y="5467"/>
                  <a:pt x="121" y="5467"/>
                </a:cubicBezTo>
                <a:cubicBezTo>
                  <a:pt x="150" y="5677"/>
                  <a:pt x="210" y="5857"/>
                  <a:pt x="210" y="5857"/>
                </a:cubicBezTo>
                <a:cubicBezTo>
                  <a:pt x="241" y="5857"/>
                  <a:pt x="271" y="5917"/>
                  <a:pt x="300" y="6007"/>
                </a:cubicBezTo>
                <a:cubicBezTo>
                  <a:pt x="330" y="6067"/>
                  <a:pt x="421" y="6158"/>
                  <a:pt x="481" y="6188"/>
                </a:cubicBezTo>
                <a:cubicBezTo>
                  <a:pt x="571" y="6217"/>
                  <a:pt x="661" y="6217"/>
                  <a:pt x="721" y="6217"/>
                </a:cubicBezTo>
                <a:cubicBezTo>
                  <a:pt x="781" y="6217"/>
                  <a:pt x="842" y="6398"/>
                  <a:pt x="871" y="6608"/>
                </a:cubicBezTo>
                <a:cubicBezTo>
                  <a:pt x="1112" y="8530"/>
                  <a:pt x="1112" y="8530"/>
                  <a:pt x="1112" y="8530"/>
                </a:cubicBezTo>
                <a:cubicBezTo>
                  <a:pt x="1141" y="8741"/>
                  <a:pt x="1202" y="9101"/>
                  <a:pt x="1202" y="9342"/>
                </a:cubicBezTo>
                <a:cubicBezTo>
                  <a:pt x="1262" y="9792"/>
                  <a:pt x="1262" y="9792"/>
                  <a:pt x="1262" y="9792"/>
                </a:cubicBezTo>
                <a:cubicBezTo>
                  <a:pt x="1291" y="10033"/>
                  <a:pt x="1352" y="10213"/>
                  <a:pt x="1352" y="10213"/>
                </a:cubicBezTo>
                <a:cubicBezTo>
                  <a:pt x="1382" y="10213"/>
                  <a:pt x="1382" y="10243"/>
                  <a:pt x="1382" y="10243"/>
                </a:cubicBezTo>
                <a:cubicBezTo>
                  <a:pt x="1352" y="10273"/>
                  <a:pt x="1322" y="10363"/>
                  <a:pt x="1291" y="10453"/>
                </a:cubicBezTo>
                <a:cubicBezTo>
                  <a:pt x="1262" y="10513"/>
                  <a:pt x="1202" y="10634"/>
                  <a:pt x="1202" y="10693"/>
                </a:cubicBezTo>
                <a:cubicBezTo>
                  <a:pt x="1171" y="10754"/>
                  <a:pt x="1171" y="10813"/>
                  <a:pt x="1202" y="10813"/>
                </a:cubicBezTo>
                <a:cubicBezTo>
                  <a:pt x="1232" y="10844"/>
                  <a:pt x="1352" y="10844"/>
                  <a:pt x="1472" y="10844"/>
                </a:cubicBezTo>
                <a:cubicBezTo>
                  <a:pt x="1563" y="10844"/>
                  <a:pt x="1683" y="10844"/>
                  <a:pt x="1712" y="10844"/>
                </a:cubicBezTo>
                <a:cubicBezTo>
                  <a:pt x="1712" y="10813"/>
                  <a:pt x="1742" y="10754"/>
                  <a:pt x="1742" y="10693"/>
                </a:cubicBezTo>
                <a:cubicBezTo>
                  <a:pt x="1742" y="10634"/>
                  <a:pt x="1772" y="10573"/>
                  <a:pt x="1803" y="10543"/>
                </a:cubicBezTo>
                <a:cubicBezTo>
                  <a:pt x="1803" y="10513"/>
                  <a:pt x="1833" y="10393"/>
                  <a:pt x="1833" y="10303"/>
                </a:cubicBezTo>
                <a:cubicBezTo>
                  <a:pt x="1833" y="10213"/>
                  <a:pt x="1862" y="10092"/>
                  <a:pt x="1892" y="10092"/>
                </a:cubicBezTo>
                <a:cubicBezTo>
                  <a:pt x="1892" y="10063"/>
                  <a:pt x="1892" y="9852"/>
                  <a:pt x="1862" y="9643"/>
                </a:cubicBezTo>
                <a:cubicBezTo>
                  <a:pt x="1833" y="9522"/>
                  <a:pt x="1833" y="9522"/>
                  <a:pt x="1833" y="9522"/>
                </a:cubicBezTo>
                <a:cubicBezTo>
                  <a:pt x="1803" y="9312"/>
                  <a:pt x="1772" y="9071"/>
                  <a:pt x="1772" y="8981"/>
                </a:cubicBezTo>
                <a:cubicBezTo>
                  <a:pt x="1772" y="8891"/>
                  <a:pt x="1742" y="8621"/>
                  <a:pt x="1742" y="8410"/>
                </a:cubicBezTo>
                <a:cubicBezTo>
                  <a:pt x="1742" y="8201"/>
                  <a:pt x="1742" y="7870"/>
                  <a:pt x="1742" y="7659"/>
                </a:cubicBezTo>
                <a:cubicBezTo>
                  <a:pt x="1742" y="7449"/>
                  <a:pt x="1772" y="7179"/>
                  <a:pt x="1772" y="7029"/>
                </a:cubicBezTo>
                <a:cubicBezTo>
                  <a:pt x="1803" y="6879"/>
                  <a:pt x="1862" y="6848"/>
                  <a:pt x="1923" y="6999"/>
                </a:cubicBezTo>
                <a:cubicBezTo>
                  <a:pt x="1953" y="7149"/>
                  <a:pt x="2012" y="7419"/>
                  <a:pt x="2012" y="7659"/>
                </a:cubicBezTo>
                <a:cubicBezTo>
                  <a:pt x="2043" y="7779"/>
                  <a:pt x="2043" y="7779"/>
                  <a:pt x="2043" y="7779"/>
                </a:cubicBezTo>
                <a:cubicBezTo>
                  <a:pt x="2043" y="7990"/>
                  <a:pt x="2073" y="8350"/>
                  <a:pt x="2073" y="8591"/>
                </a:cubicBezTo>
                <a:cubicBezTo>
                  <a:pt x="2103" y="8771"/>
                  <a:pt x="2103" y="8771"/>
                  <a:pt x="2103" y="8771"/>
                </a:cubicBezTo>
                <a:cubicBezTo>
                  <a:pt x="2103" y="9011"/>
                  <a:pt x="2133" y="9342"/>
                  <a:pt x="2163" y="9582"/>
                </a:cubicBezTo>
                <a:cubicBezTo>
                  <a:pt x="2193" y="9672"/>
                  <a:pt x="2193" y="9672"/>
                  <a:pt x="2193" y="9672"/>
                </a:cubicBezTo>
                <a:cubicBezTo>
                  <a:pt x="2223" y="9913"/>
                  <a:pt x="2253" y="10092"/>
                  <a:pt x="2253" y="10123"/>
                </a:cubicBezTo>
                <a:cubicBezTo>
                  <a:pt x="2253" y="10153"/>
                  <a:pt x="2253" y="10243"/>
                  <a:pt x="2253" y="10303"/>
                </a:cubicBezTo>
                <a:cubicBezTo>
                  <a:pt x="2253" y="10363"/>
                  <a:pt x="2253" y="10453"/>
                  <a:pt x="2253" y="10453"/>
                </a:cubicBezTo>
                <a:cubicBezTo>
                  <a:pt x="2283" y="10484"/>
                  <a:pt x="2313" y="10513"/>
                  <a:pt x="2313" y="10543"/>
                </a:cubicBezTo>
                <a:cubicBezTo>
                  <a:pt x="2343" y="10543"/>
                  <a:pt x="2373" y="10573"/>
                  <a:pt x="2373" y="10634"/>
                </a:cubicBezTo>
                <a:cubicBezTo>
                  <a:pt x="2373" y="10663"/>
                  <a:pt x="2433" y="10724"/>
                  <a:pt x="2463" y="10754"/>
                </a:cubicBezTo>
                <a:cubicBezTo>
                  <a:pt x="2493" y="10813"/>
                  <a:pt x="2554" y="10844"/>
                  <a:pt x="2583" y="10844"/>
                </a:cubicBezTo>
                <a:cubicBezTo>
                  <a:pt x="2644" y="10844"/>
                  <a:pt x="2674" y="10844"/>
                  <a:pt x="2704" y="10844"/>
                </a:cubicBezTo>
                <a:cubicBezTo>
                  <a:pt x="2733" y="10844"/>
                  <a:pt x="2794" y="10844"/>
                  <a:pt x="2854" y="10813"/>
                </a:cubicBezTo>
                <a:cubicBezTo>
                  <a:pt x="2884" y="10813"/>
                  <a:pt x="2944" y="10754"/>
                  <a:pt x="2944" y="10724"/>
                </a:cubicBezTo>
                <a:cubicBezTo>
                  <a:pt x="2944" y="10693"/>
                  <a:pt x="2944" y="10634"/>
                  <a:pt x="2944" y="10573"/>
                </a:cubicBezTo>
                <a:cubicBezTo>
                  <a:pt x="2914" y="10543"/>
                  <a:pt x="2854" y="10453"/>
                  <a:pt x="2824" y="10393"/>
                </a:cubicBezTo>
                <a:cubicBezTo>
                  <a:pt x="2764" y="10303"/>
                  <a:pt x="2733" y="10213"/>
                  <a:pt x="2733" y="10153"/>
                </a:cubicBezTo>
                <a:cubicBezTo>
                  <a:pt x="2733" y="10123"/>
                  <a:pt x="2733" y="10063"/>
                  <a:pt x="2764" y="10063"/>
                </a:cubicBezTo>
                <a:cubicBezTo>
                  <a:pt x="2764" y="10033"/>
                  <a:pt x="2764" y="9852"/>
                  <a:pt x="2794" y="9612"/>
                </a:cubicBezTo>
                <a:cubicBezTo>
                  <a:pt x="2794" y="9342"/>
                  <a:pt x="2794" y="9342"/>
                  <a:pt x="2794" y="9342"/>
                </a:cubicBezTo>
                <a:cubicBezTo>
                  <a:pt x="2794" y="9101"/>
                  <a:pt x="2794" y="8741"/>
                  <a:pt x="2794" y="8530"/>
                </a:cubicBezTo>
                <a:cubicBezTo>
                  <a:pt x="2794" y="8201"/>
                  <a:pt x="2794" y="8201"/>
                  <a:pt x="2794" y="8201"/>
                </a:cubicBezTo>
                <a:cubicBezTo>
                  <a:pt x="2764" y="7990"/>
                  <a:pt x="2794" y="7630"/>
                  <a:pt x="2824" y="7419"/>
                </a:cubicBezTo>
                <a:cubicBezTo>
                  <a:pt x="2884" y="6548"/>
                  <a:pt x="2884" y="6548"/>
                  <a:pt x="2884" y="6548"/>
                </a:cubicBezTo>
                <a:cubicBezTo>
                  <a:pt x="2914" y="6337"/>
                  <a:pt x="2914" y="6067"/>
                  <a:pt x="2914" y="5947"/>
                </a:cubicBezTo>
                <a:cubicBezTo>
                  <a:pt x="2914" y="5827"/>
                  <a:pt x="2974" y="5707"/>
                  <a:pt x="3034" y="5707"/>
                </a:cubicBezTo>
                <a:cubicBezTo>
                  <a:pt x="3094" y="5707"/>
                  <a:pt x="3154" y="5707"/>
                  <a:pt x="3184" y="5677"/>
                </a:cubicBezTo>
                <a:cubicBezTo>
                  <a:pt x="3214" y="5677"/>
                  <a:pt x="3245" y="5677"/>
                  <a:pt x="3245" y="5677"/>
                </a:cubicBezTo>
                <a:cubicBezTo>
                  <a:pt x="3275" y="5646"/>
                  <a:pt x="3304" y="5646"/>
                  <a:pt x="3304" y="5646"/>
                </a:cubicBezTo>
                <a:cubicBezTo>
                  <a:pt x="3334" y="5617"/>
                  <a:pt x="3365" y="5587"/>
                  <a:pt x="3365" y="5587"/>
                </a:cubicBezTo>
                <a:cubicBezTo>
                  <a:pt x="3395" y="5557"/>
                  <a:pt x="3425" y="5526"/>
                  <a:pt x="3425" y="5496"/>
                </a:cubicBezTo>
                <a:cubicBezTo>
                  <a:pt x="3454" y="5467"/>
                  <a:pt x="3454" y="5406"/>
                  <a:pt x="3454" y="5376"/>
                </a:cubicBezTo>
                <a:cubicBezTo>
                  <a:pt x="3454" y="5317"/>
                  <a:pt x="3485" y="5286"/>
                  <a:pt x="3515" y="5256"/>
                </a:cubicBezTo>
                <a:cubicBezTo>
                  <a:pt x="3545" y="5256"/>
                  <a:pt x="3574" y="5076"/>
                  <a:pt x="3574" y="4896"/>
                </a:cubicBezTo>
                <a:cubicBezTo>
                  <a:pt x="3545" y="4716"/>
                  <a:pt x="3574" y="4475"/>
                  <a:pt x="3574" y="4355"/>
                </a:cubicBezTo>
                <a:cubicBezTo>
                  <a:pt x="3574" y="4265"/>
                  <a:pt x="3574" y="4115"/>
                  <a:pt x="3515" y="4054"/>
                </a:cubicBezTo>
                <a:cubicBezTo>
                  <a:pt x="3485" y="3995"/>
                  <a:pt x="3425" y="3784"/>
                  <a:pt x="3395" y="3544"/>
                </a:cubicBezTo>
                <a:cubicBezTo>
                  <a:pt x="3275" y="3003"/>
                  <a:pt x="3275" y="3003"/>
                  <a:pt x="3275" y="3003"/>
                </a:cubicBezTo>
                <a:cubicBezTo>
                  <a:pt x="3245" y="2793"/>
                  <a:pt x="3154" y="2492"/>
                  <a:pt x="3064" y="2342"/>
                </a:cubicBezTo>
                <a:cubicBezTo>
                  <a:pt x="3004" y="2192"/>
                  <a:pt x="2824" y="2041"/>
                  <a:pt x="2704" y="1982"/>
                </a:cubicBezTo>
                <a:cubicBezTo>
                  <a:pt x="2554" y="1952"/>
                  <a:pt x="2373" y="1891"/>
                  <a:pt x="2283" y="1862"/>
                </a:cubicBezTo>
                <a:cubicBezTo>
                  <a:pt x="2193" y="1832"/>
                  <a:pt x="2103" y="1771"/>
                  <a:pt x="2043" y="1711"/>
                </a:cubicBezTo>
                <a:cubicBezTo>
                  <a:pt x="2012" y="1651"/>
                  <a:pt x="1953" y="1561"/>
                  <a:pt x="1953" y="1531"/>
                </a:cubicBezTo>
                <a:cubicBezTo>
                  <a:pt x="1953" y="1472"/>
                  <a:pt x="1983" y="1412"/>
                  <a:pt x="1983" y="1382"/>
                </a:cubicBezTo>
                <a:cubicBezTo>
                  <a:pt x="2012" y="1352"/>
                  <a:pt x="2043" y="1232"/>
                  <a:pt x="2043" y="1142"/>
                </a:cubicBezTo>
                <a:cubicBezTo>
                  <a:pt x="2043" y="1051"/>
                  <a:pt x="2043" y="931"/>
                  <a:pt x="2043" y="871"/>
                </a:cubicBezTo>
                <a:cubicBezTo>
                  <a:pt x="2043" y="811"/>
                  <a:pt x="2103" y="750"/>
                  <a:pt x="2133" y="721"/>
                </a:cubicBezTo>
                <a:cubicBezTo>
                  <a:pt x="2193" y="721"/>
                  <a:pt x="2223" y="661"/>
                  <a:pt x="2253" y="631"/>
                </a:cubicBezTo>
                <a:cubicBezTo>
                  <a:pt x="2283" y="600"/>
                  <a:pt x="2313" y="571"/>
                  <a:pt x="2283" y="571"/>
                </a:cubicBezTo>
                <a:cubicBezTo>
                  <a:pt x="2283" y="541"/>
                  <a:pt x="2223" y="541"/>
                  <a:pt x="2163" y="571"/>
                </a:cubicBezTo>
                <a:cubicBezTo>
                  <a:pt x="2133" y="571"/>
                  <a:pt x="2012" y="480"/>
                  <a:pt x="1923" y="330"/>
                </a:cubicBezTo>
                <a:cubicBezTo>
                  <a:pt x="1833" y="180"/>
                  <a:pt x="1742" y="30"/>
                  <a:pt x="1742" y="30"/>
                </a:cubicBezTo>
                <a:cubicBezTo>
                  <a:pt x="1712" y="0"/>
                  <a:pt x="1652" y="30"/>
                  <a:pt x="1622" y="30"/>
                </a:cubicBezTo>
                <a:cubicBezTo>
                  <a:pt x="1622" y="60"/>
                  <a:pt x="1502" y="60"/>
                  <a:pt x="1412" y="60"/>
                </a:cubicBezTo>
                <a:cubicBezTo>
                  <a:pt x="1322" y="60"/>
                  <a:pt x="1232" y="60"/>
                  <a:pt x="1202" y="90"/>
                </a:cubicBezTo>
                <a:cubicBezTo>
                  <a:pt x="1171" y="120"/>
                  <a:pt x="1141" y="150"/>
                  <a:pt x="1112" y="210"/>
                </a:cubicBezTo>
                <a:cubicBezTo>
                  <a:pt x="1112" y="240"/>
                  <a:pt x="1082" y="360"/>
                  <a:pt x="1082" y="480"/>
                </a:cubicBezTo>
                <a:cubicBezTo>
                  <a:pt x="1082" y="571"/>
                  <a:pt x="1082" y="691"/>
                  <a:pt x="1082" y="721"/>
                </a:cubicBezTo>
                <a:cubicBezTo>
                  <a:pt x="1082" y="750"/>
                  <a:pt x="1021" y="781"/>
                  <a:pt x="962" y="811"/>
                </a:cubicBezTo>
                <a:cubicBezTo>
                  <a:pt x="901" y="811"/>
                  <a:pt x="842" y="871"/>
                  <a:pt x="842" y="871"/>
                </a:cubicBezTo>
                <a:cubicBezTo>
                  <a:pt x="842" y="901"/>
                  <a:pt x="871" y="961"/>
                  <a:pt x="931" y="961"/>
                </a:cubicBezTo>
                <a:cubicBezTo>
                  <a:pt x="962" y="992"/>
                  <a:pt x="1021" y="992"/>
                  <a:pt x="1051" y="1021"/>
                </a:cubicBezTo>
                <a:cubicBezTo>
                  <a:pt x="1051" y="1021"/>
                  <a:pt x="1112" y="1081"/>
                  <a:pt x="1141" y="1112"/>
                </a:cubicBezTo>
                <a:cubicBezTo>
                  <a:pt x="1141" y="1171"/>
                  <a:pt x="1202" y="1232"/>
                  <a:pt x="1232" y="1232"/>
                </a:cubicBezTo>
                <a:cubicBezTo>
                  <a:pt x="1232" y="1262"/>
                  <a:pt x="1262" y="1321"/>
                  <a:pt x="1291" y="1382"/>
                </a:cubicBezTo>
                <a:cubicBezTo>
                  <a:pt x="1291" y="1442"/>
                  <a:pt x="1322" y="1531"/>
                  <a:pt x="1322" y="1561"/>
                </a:cubicBezTo>
                <a:cubicBezTo>
                  <a:pt x="1291" y="1591"/>
                  <a:pt x="1291" y="1651"/>
                  <a:pt x="1262" y="1711"/>
                </a:cubicBezTo>
                <a:cubicBezTo>
                  <a:pt x="1262" y="1741"/>
                  <a:pt x="1232" y="1801"/>
                  <a:pt x="1202" y="1832"/>
                </a:cubicBezTo>
                <a:cubicBezTo>
                  <a:pt x="1171" y="1862"/>
                  <a:pt x="962" y="1921"/>
                  <a:pt x="751" y="2012"/>
                </a:cubicBezTo>
                <a:cubicBezTo>
                  <a:pt x="721" y="2012"/>
                  <a:pt x="721" y="2012"/>
                  <a:pt x="721" y="2012"/>
                </a:cubicBezTo>
                <a:cubicBezTo>
                  <a:pt x="541" y="2102"/>
                  <a:pt x="330" y="2282"/>
                  <a:pt x="300" y="2433"/>
                </a:cubicBezTo>
                <a:cubicBezTo>
                  <a:pt x="241" y="2583"/>
                  <a:pt x="210" y="2703"/>
                  <a:pt x="210" y="2703"/>
                </a:cubicBezTo>
                <a:lnTo>
                  <a:pt x="751" y="5797"/>
                </a:lnTo>
                <a:lnTo>
                  <a:pt x="751" y="5797"/>
                </a:lnTo>
                <a:cubicBezTo>
                  <a:pt x="751" y="5857"/>
                  <a:pt x="721" y="5887"/>
                  <a:pt x="721" y="5857"/>
                </a:cubicBezTo>
                <a:cubicBezTo>
                  <a:pt x="691" y="5827"/>
                  <a:pt x="661" y="5766"/>
                  <a:pt x="661" y="5737"/>
                </a:cubicBezTo>
                <a:cubicBezTo>
                  <a:pt x="631" y="5707"/>
                  <a:pt x="631" y="5557"/>
                  <a:pt x="661" y="5406"/>
                </a:cubicBezTo>
                <a:cubicBezTo>
                  <a:pt x="661" y="5256"/>
                  <a:pt x="691" y="5256"/>
                  <a:pt x="721" y="5406"/>
                </a:cubicBezTo>
                <a:cubicBezTo>
                  <a:pt x="721" y="5557"/>
                  <a:pt x="751" y="5737"/>
                  <a:pt x="751" y="5797"/>
                </a:cubicBezTo>
                <a:lnTo>
                  <a:pt x="210" y="2703"/>
                </a:lnTo>
                <a:close/>
                <a:moveTo>
                  <a:pt x="3034" y="4685"/>
                </a:moveTo>
                <a:lnTo>
                  <a:pt x="3034" y="4685"/>
                </a:lnTo>
                <a:cubicBezTo>
                  <a:pt x="3034" y="4746"/>
                  <a:pt x="3004" y="4746"/>
                  <a:pt x="2974" y="4746"/>
                </a:cubicBezTo>
                <a:cubicBezTo>
                  <a:pt x="2944" y="4716"/>
                  <a:pt x="2914" y="4535"/>
                  <a:pt x="2884" y="4355"/>
                </a:cubicBezTo>
                <a:cubicBezTo>
                  <a:pt x="2884" y="4175"/>
                  <a:pt x="2884" y="3904"/>
                  <a:pt x="2884" y="3754"/>
                </a:cubicBezTo>
                <a:cubicBezTo>
                  <a:pt x="2884" y="3634"/>
                  <a:pt x="2884" y="3544"/>
                  <a:pt x="2914" y="3604"/>
                </a:cubicBezTo>
                <a:cubicBezTo>
                  <a:pt x="2944" y="3664"/>
                  <a:pt x="2974" y="3754"/>
                  <a:pt x="2974" y="3844"/>
                </a:cubicBezTo>
                <a:cubicBezTo>
                  <a:pt x="2944" y="3904"/>
                  <a:pt x="2944" y="4054"/>
                  <a:pt x="2944" y="4175"/>
                </a:cubicBezTo>
                <a:cubicBezTo>
                  <a:pt x="2974" y="4295"/>
                  <a:pt x="2974" y="4445"/>
                  <a:pt x="3004" y="4505"/>
                </a:cubicBezTo>
                <a:cubicBezTo>
                  <a:pt x="3034" y="4565"/>
                  <a:pt x="3034" y="4655"/>
                  <a:pt x="3034" y="4685"/>
                </a:cubicBezTo>
                <a:close/>
              </a:path>
            </a:pathLst>
          </a:custGeom>
          <a:blipFill rotWithShape="1">
            <a:blip r:embed="rId3"/>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2460237386"/>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4" name="Picture 3"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728" y="1203598"/>
            <a:ext cx="2088232" cy="390183"/>
          </a:xfrm>
          <a:prstGeom prst="rect">
            <a:avLst/>
          </a:prstGeom>
        </p:spPr>
      </p:pic>
      <p:pic>
        <p:nvPicPr>
          <p:cNvPr id="45" name="Picture 44"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6056" y="1203598"/>
            <a:ext cx="2088232" cy="390183"/>
          </a:xfrm>
          <a:prstGeom prst="rect">
            <a:avLst/>
          </a:prstGeom>
        </p:spPr>
      </p:pic>
      <p:pic>
        <p:nvPicPr>
          <p:cNvPr id="46" name="Picture 45"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3219822"/>
            <a:ext cx="2088232" cy="390183"/>
          </a:xfrm>
          <a:prstGeom prst="rect">
            <a:avLst/>
          </a:prstGeom>
        </p:spPr>
      </p:pic>
      <p:pic>
        <p:nvPicPr>
          <p:cNvPr id="49" name="Picture 48"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3888" y="3219822"/>
            <a:ext cx="2088232" cy="390183"/>
          </a:xfrm>
          <a:prstGeom prst="rect">
            <a:avLst/>
          </a:prstGeom>
        </p:spPr>
      </p:pic>
      <p:pic>
        <p:nvPicPr>
          <p:cNvPr id="50" name="Picture 49"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6216" y="3219822"/>
            <a:ext cx="2088232" cy="390183"/>
          </a:xfrm>
          <a:prstGeom prst="rect">
            <a:avLst/>
          </a:prstGeom>
        </p:spPr>
      </p:pic>
      <p:cxnSp>
        <p:nvCxnSpPr>
          <p:cNvPr id="12" name="Straight Connector 11"/>
          <p:cNvCxnSpPr/>
          <p:nvPr userDrawn="1"/>
        </p:nvCxnSpPr>
        <p:spPr>
          <a:xfrm>
            <a:off x="415722" y="2714625"/>
            <a:ext cx="8009838" cy="0"/>
          </a:xfrm>
          <a:prstGeom prst="line">
            <a:avLst/>
          </a:prstGeom>
          <a:ln w="19050" cap="rnd" cmpd="sng">
            <a:solidFill>
              <a:schemeClr val="bg2"/>
            </a:solidFill>
            <a:prstDash val="sysDot"/>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33" name="Picture 32"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7624" y="2211710"/>
            <a:ext cx="1007658" cy="1001341"/>
          </a:xfrm>
          <a:prstGeom prst="rect">
            <a:avLst/>
          </a:prstGeom>
        </p:spPr>
      </p:pic>
      <p:pic>
        <p:nvPicPr>
          <p:cNvPr id="34" name="Picture 33"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7784" y="2211710"/>
            <a:ext cx="1007658" cy="1001341"/>
          </a:xfrm>
          <a:prstGeom prst="rect">
            <a:avLst/>
          </a:prstGeom>
        </p:spPr>
      </p:pic>
      <p:pic>
        <p:nvPicPr>
          <p:cNvPr id="35" name="Picture 34"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7944" y="2211710"/>
            <a:ext cx="1007658" cy="1001341"/>
          </a:xfrm>
          <a:prstGeom prst="rect">
            <a:avLst/>
          </a:prstGeom>
        </p:spPr>
      </p:pic>
      <p:pic>
        <p:nvPicPr>
          <p:cNvPr id="36" name="Picture 35"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112" y="2211710"/>
            <a:ext cx="1007658" cy="1001341"/>
          </a:xfrm>
          <a:prstGeom prst="rect">
            <a:avLst/>
          </a:prstGeom>
        </p:spPr>
      </p:pic>
      <p:pic>
        <p:nvPicPr>
          <p:cNvPr id="37" name="Picture 36"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0272" y="2211710"/>
            <a:ext cx="1007658" cy="1001341"/>
          </a:xfrm>
          <a:prstGeom prst="rect">
            <a:avLst/>
          </a:prstGeom>
        </p:spPr>
      </p:pic>
      <p:sp>
        <p:nvSpPr>
          <p:cNvPr id="44" name="Text Placeholder 12"/>
          <p:cNvSpPr>
            <a:spLocks noGrp="1"/>
          </p:cNvSpPr>
          <p:nvPr>
            <p:ph type="body" sz="quarter" idx="29" hasCustomPrompt="1"/>
          </p:nvPr>
        </p:nvSpPr>
        <p:spPr>
          <a:xfrm>
            <a:off x="395536" y="2283718"/>
            <a:ext cx="1008112" cy="376940"/>
          </a:xfrm>
          <a:prstGeom prst="rect">
            <a:avLst/>
          </a:prstGeom>
          <a:effectLst/>
        </p:spPr>
        <p:txBody>
          <a:bodyPr vert="horz" lIns="34281" tIns="17140" rIns="34281" bIns="17140" anchor="b">
            <a:noAutofit/>
          </a:bodyPr>
          <a:lstStyle>
            <a:lvl1pPr marL="0" indent="0" algn="l">
              <a:buNone/>
              <a:defRPr sz="1300" b="1" i="0">
                <a:solidFill>
                  <a:schemeClr val="tx1">
                    <a:lumMod val="65000"/>
                    <a:lumOff val="35000"/>
                  </a:schemeClr>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7" name="Text Placeholder 12"/>
          <p:cNvSpPr>
            <a:spLocks noGrp="1"/>
          </p:cNvSpPr>
          <p:nvPr>
            <p:ph type="body" sz="quarter" idx="41"/>
          </p:nvPr>
        </p:nvSpPr>
        <p:spPr>
          <a:xfrm>
            <a:off x="2353508" y="1131590"/>
            <a:ext cx="1661936" cy="360040"/>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42"/>
          </p:nvPr>
        </p:nvSpPr>
        <p:spPr>
          <a:xfrm>
            <a:off x="2312654" y="1616368"/>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2" name="Title 1"/>
          <p:cNvSpPr>
            <a:spLocks noGrp="1"/>
          </p:cNvSpPr>
          <p:nvPr>
            <p:ph type="title"/>
          </p:nvPr>
        </p:nvSpPr>
        <p:spPr/>
        <p:txBody>
          <a:bodyPr/>
          <a:lstStyle/>
          <a:p>
            <a:r>
              <a:rPr lang="en-US" dirty="0"/>
              <a:t>Click to edit Master title</a:t>
            </a:r>
          </a:p>
        </p:txBody>
      </p:sp>
      <p:sp>
        <p:nvSpPr>
          <p:cNvPr id="59" name="Text Placeholder 12"/>
          <p:cNvSpPr>
            <a:spLocks noGrp="1"/>
          </p:cNvSpPr>
          <p:nvPr>
            <p:ph type="body" sz="quarter" idx="23" hasCustomPrompt="1"/>
          </p:nvPr>
        </p:nvSpPr>
        <p:spPr>
          <a:xfrm>
            <a:off x="1345226" y="2400300"/>
            <a:ext cx="673789" cy="600075"/>
          </a:xfrm>
          <a:prstGeom prst="rect">
            <a:avLst/>
          </a:prstGeom>
          <a:effectLst/>
        </p:spPr>
        <p:txBody>
          <a:bodyPr vert="horz" lIns="34281" tIns="17140" rIns="34281" bIns="17140" anchor="ctr">
            <a:noAutofit/>
          </a:bodyPr>
          <a:lstStyle>
            <a:lvl1pPr marL="0" indent="0" algn="ctr">
              <a:buNone/>
              <a:defRPr sz="1200" b="1" baseline="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0" name="Text Placeholder 12"/>
          <p:cNvSpPr>
            <a:spLocks noGrp="1"/>
          </p:cNvSpPr>
          <p:nvPr>
            <p:ph type="body" sz="quarter" idx="30"/>
          </p:nvPr>
        </p:nvSpPr>
        <p:spPr>
          <a:xfrm>
            <a:off x="2803388" y="2400300"/>
            <a:ext cx="673789"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1" name="Text Placeholder 12"/>
          <p:cNvSpPr>
            <a:spLocks noGrp="1"/>
          </p:cNvSpPr>
          <p:nvPr>
            <p:ph type="body" sz="quarter" idx="31"/>
          </p:nvPr>
        </p:nvSpPr>
        <p:spPr>
          <a:xfrm>
            <a:off x="4215534" y="2400300"/>
            <a:ext cx="673789"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2" name="Text Placeholder 12"/>
          <p:cNvSpPr>
            <a:spLocks noGrp="1"/>
          </p:cNvSpPr>
          <p:nvPr>
            <p:ph type="body" sz="quarter" idx="32"/>
          </p:nvPr>
        </p:nvSpPr>
        <p:spPr>
          <a:xfrm>
            <a:off x="5746715" y="2406650"/>
            <a:ext cx="667440"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3" name="Text Placeholder 12"/>
          <p:cNvSpPr>
            <a:spLocks noGrp="1"/>
          </p:cNvSpPr>
          <p:nvPr>
            <p:ph type="body" sz="quarter" idx="33"/>
          </p:nvPr>
        </p:nvSpPr>
        <p:spPr>
          <a:xfrm>
            <a:off x="7177874" y="2400300"/>
            <a:ext cx="673789"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89" name="Text Placeholder 12"/>
          <p:cNvSpPr>
            <a:spLocks noGrp="1"/>
          </p:cNvSpPr>
          <p:nvPr>
            <p:ph type="body" sz="quarter" idx="59"/>
          </p:nvPr>
        </p:nvSpPr>
        <p:spPr>
          <a:xfrm>
            <a:off x="5286328" y="1131590"/>
            <a:ext cx="1661936" cy="360040"/>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0" name="Text Placeholder 12"/>
          <p:cNvSpPr>
            <a:spLocks noGrp="1"/>
          </p:cNvSpPr>
          <p:nvPr>
            <p:ph type="body" sz="quarter" idx="60"/>
          </p:nvPr>
        </p:nvSpPr>
        <p:spPr>
          <a:xfrm>
            <a:off x="5245474" y="1616368"/>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92" name="Text Placeholder 12"/>
          <p:cNvSpPr>
            <a:spLocks noGrp="1"/>
          </p:cNvSpPr>
          <p:nvPr>
            <p:ph type="body" sz="quarter" idx="61"/>
          </p:nvPr>
        </p:nvSpPr>
        <p:spPr>
          <a:xfrm>
            <a:off x="6702610" y="3185252"/>
            <a:ext cx="1661936" cy="324739"/>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3" name="Text Placeholder 12"/>
          <p:cNvSpPr>
            <a:spLocks noGrp="1"/>
          </p:cNvSpPr>
          <p:nvPr>
            <p:ph type="body" sz="quarter" idx="62"/>
          </p:nvPr>
        </p:nvSpPr>
        <p:spPr>
          <a:xfrm>
            <a:off x="6702610" y="3630310"/>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95" name="Text Placeholder 12"/>
          <p:cNvSpPr>
            <a:spLocks noGrp="1"/>
          </p:cNvSpPr>
          <p:nvPr>
            <p:ph type="body" sz="quarter" idx="63"/>
          </p:nvPr>
        </p:nvSpPr>
        <p:spPr>
          <a:xfrm>
            <a:off x="3731196" y="3185252"/>
            <a:ext cx="1661936" cy="324739"/>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6" name="Text Placeholder 12"/>
          <p:cNvSpPr>
            <a:spLocks noGrp="1"/>
          </p:cNvSpPr>
          <p:nvPr>
            <p:ph type="body" sz="quarter" idx="64"/>
          </p:nvPr>
        </p:nvSpPr>
        <p:spPr>
          <a:xfrm>
            <a:off x="3731196" y="3630310"/>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98" name="Text Placeholder 12"/>
          <p:cNvSpPr>
            <a:spLocks noGrp="1"/>
          </p:cNvSpPr>
          <p:nvPr>
            <p:ph type="body" sz="quarter" idx="65"/>
          </p:nvPr>
        </p:nvSpPr>
        <p:spPr>
          <a:xfrm>
            <a:off x="857733" y="3185252"/>
            <a:ext cx="1661936" cy="324739"/>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9" name="Text Placeholder 12"/>
          <p:cNvSpPr>
            <a:spLocks noGrp="1"/>
          </p:cNvSpPr>
          <p:nvPr>
            <p:ph type="body" sz="quarter" idx="66"/>
          </p:nvPr>
        </p:nvSpPr>
        <p:spPr>
          <a:xfrm>
            <a:off x="857733" y="3630310"/>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8" name="Date Placeholder 7"/>
          <p:cNvSpPr>
            <a:spLocks noGrp="1"/>
          </p:cNvSpPr>
          <p:nvPr>
            <p:ph type="dt" sz="half" idx="67"/>
          </p:nvPr>
        </p:nvSpPr>
        <p:spPr/>
        <p:txBody>
          <a:bodyPr/>
          <a:lstStyle/>
          <a:p>
            <a:fld id="{F29E52B3-FCE3-504F-8C06-83C044645326}" type="datetime4">
              <a:rPr lang="en-US" smtClean="0">
                <a:solidFill>
                  <a:srgbClr val="000000">
                    <a:tint val="75000"/>
                  </a:srgbClr>
                </a:solidFill>
              </a:rPr>
              <a:pPr/>
              <a:t>November 27, 2020</a:t>
            </a:fld>
            <a:endParaRPr lang="en-US">
              <a:solidFill>
                <a:srgbClr val="000000">
                  <a:tint val="75000"/>
                </a:srgbClr>
              </a:solidFill>
            </a:endParaRPr>
          </a:p>
        </p:txBody>
      </p:sp>
      <p:sp>
        <p:nvSpPr>
          <p:cNvPr id="9" name="Footer Placeholder 8"/>
          <p:cNvSpPr>
            <a:spLocks noGrp="1"/>
          </p:cNvSpPr>
          <p:nvPr>
            <p:ph type="ftr" sz="quarter" idx="68"/>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10" name="Slide Number Placeholder 9"/>
          <p:cNvSpPr>
            <a:spLocks noGrp="1"/>
          </p:cNvSpPr>
          <p:nvPr>
            <p:ph type="sldNum" sz="quarter" idx="69"/>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72291788"/>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pic>
        <p:nvPicPr>
          <p:cNvPr id="44" name="Picture 43" descr="FancyBracket.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556805" y="2595058"/>
            <a:ext cx="2782919" cy="720080"/>
          </a:xfrm>
          <a:prstGeom prst="rect">
            <a:avLst/>
          </a:prstGeom>
        </p:spPr>
      </p:pic>
      <p:sp>
        <p:nvSpPr>
          <p:cNvPr id="20" name="Line 11"/>
          <p:cNvSpPr>
            <a:spLocks noChangeShapeType="1"/>
          </p:cNvSpPr>
          <p:nvPr userDrawn="1"/>
        </p:nvSpPr>
        <p:spPr bwMode="auto">
          <a:xfrm rot="10800000">
            <a:off x="5086842" y="1715540"/>
            <a:ext cx="81009" cy="1344653"/>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820368" y="1796548"/>
            <a:ext cx="1107123" cy="486054"/>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47" name="Line 8"/>
          <p:cNvSpPr>
            <a:spLocks noChangeShapeType="1"/>
          </p:cNvSpPr>
          <p:nvPr userDrawn="1"/>
        </p:nvSpPr>
        <p:spPr bwMode="auto">
          <a:xfrm rot="10800000" flipH="1">
            <a:off x="5194854" y="2606639"/>
            <a:ext cx="1080120" cy="405045"/>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4" name="Line 9"/>
          <p:cNvSpPr>
            <a:spLocks noChangeShapeType="1"/>
          </p:cNvSpPr>
          <p:nvPr userDrawn="1"/>
        </p:nvSpPr>
        <p:spPr bwMode="auto">
          <a:xfrm>
            <a:off x="3574674" y="2552632"/>
            <a:ext cx="1593177" cy="486054"/>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5" name="Line 12"/>
          <p:cNvSpPr>
            <a:spLocks noChangeShapeType="1"/>
          </p:cNvSpPr>
          <p:nvPr userDrawn="1"/>
        </p:nvSpPr>
        <p:spPr bwMode="auto">
          <a:xfrm>
            <a:off x="1927491" y="2282603"/>
            <a:ext cx="1647183" cy="351039"/>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7" name="Line 7"/>
          <p:cNvSpPr>
            <a:spLocks noChangeShapeType="1"/>
          </p:cNvSpPr>
          <p:nvPr userDrawn="1"/>
        </p:nvSpPr>
        <p:spPr bwMode="auto">
          <a:xfrm rot="10800000">
            <a:off x="5167850" y="3038687"/>
            <a:ext cx="648072" cy="1107123"/>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4087731" y="3060192"/>
            <a:ext cx="1107123" cy="1004608"/>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9" name="Line 10"/>
          <p:cNvSpPr>
            <a:spLocks noChangeShapeType="1"/>
          </p:cNvSpPr>
          <p:nvPr userDrawn="1"/>
        </p:nvSpPr>
        <p:spPr bwMode="auto">
          <a:xfrm rot="10800000">
            <a:off x="1927490" y="2282602"/>
            <a:ext cx="594066" cy="1512168"/>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1090398" y="2282602"/>
            <a:ext cx="837093" cy="1026114"/>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59" name="Oval 58"/>
          <p:cNvSpPr/>
          <p:nvPr userDrawn="1"/>
        </p:nvSpPr>
        <p:spPr bwMode="auto">
          <a:xfrm>
            <a:off x="5436096" y="3795886"/>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8" name="Oval 57"/>
          <p:cNvSpPr/>
          <p:nvPr userDrawn="1"/>
        </p:nvSpPr>
        <p:spPr bwMode="auto">
          <a:xfrm>
            <a:off x="2771800" y="1707654"/>
            <a:ext cx="1631664" cy="1631448"/>
          </a:xfrm>
          <a:prstGeom prst="ellipse">
            <a:avLst/>
          </a:prstGeom>
          <a:blipFill rotWithShape="1">
            <a:blip r:embed="rId4"/>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41" name="Oval 40"/>
          <p:cNvSpPr/>
          <p:nvPr userDrawn="1"/>
        </p:nvSpPr>
        <p:spPr bwMode="auto">
          <a:xfrm>
            <a:off x="1331469" y="1635505"/>
            <a:ext cx="1271586" cy="1271418"/>
          </a:xfrm>
          <a:prstGeom prst="ellipse">
            <a:avLst/>
          </a:prstGeom>
          <a:blipFill rotWithShape="1">
            <a:blip r:embed="rId5"/>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42" name="Oval 41"/>
          <p:cNvSpPr/>
          <p:nvPr userDrawn="1"/>
        </p:nvSpPr>
        <p:spPr bwMode="auto">
          <a:xfrm>
            <a:off x="467544" y="1419622"/>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43" name="Oval 42"/>
          <p:cNvSpPr/>
          <p:nvPr userDrawn="1"/>
        </p:nvSpPr>
        <p:spPr bwMode="auto">
          <a:xfrm>
            <a:off x="4524721" y="2380452"/>
            <a:ext cx="1271586" cy="1271418"/>
          </a:xfrm>
          <a:prstGeom prst="ellipse">
            <a:avLst/>
          </a:prstGeom>
          <a:blipFill rotWithShape="1">
            <a:blip r:embed="rId5"/>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1" name="Oval 50"/>
          <p:cNvSpPr/>
          <p:nvPr userDrawn="1"/>
        </p:nvSpPr>
        <p:spPr bwMode="auto">
          <a:xfrm>
            <a:off x="755576" y="2931790"/>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2" name="Oval 51"/>
          <p:cNvSpPr/>
          <p:nvPr userDrawn="1"/>
        </p:nvSpPr>
        <p:spPr bwMode="auto">
          <a:xfrm>
            <a:off x="2123728" y="3435846"/>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3" name="Oval 52"/>
          <p:cNvSpPr/>
          <p:nvPr userDrawn="1"/>
        </p:nvSpPr>
        <p:spPr bwMode="auto">
          <a:xfrm>
            <a:off x="3707904" y="3651870"/>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6" name="Oval 55"/>
          <p:cNvSpPr/>
          <p:nvPr userDrawn="1"/>
        </p:nvSpPr>
        <p:spPr bwMode="auto">
          <a:xfrm>
            <a:off x="5868144" y="2211710"/>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7" name="Oval 56"/>
          <p:cNvSpPr/>
          <p:nvPr userDrawn="1"/>
        </p:nvSpPr>
        <p:spPr bwMode="auto">
          <a:xfrm>
            <a:off x="4716016" y="1347614"/>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25" name="Text Placeholder 12"/>
          <p:cNvSpPr>
            <a:spLocks noGrp="1"/>
          </p:cNvSpPr>
          <p:nvPr>
            <p:ph type="body" sz="quarter" idx="27" hasCustomPrompt="1"/>
          </p:nvPr>
        </p:nvSpPr>
        <p:spPr>
          <a:xfrm>
            <a:off x="2771800" y="1710340"/>
            <a:ext cx="1656183" cy="1656184"/>
          </a:xfrm>
          <a:prstGeom prst="rect">
            <a:avLst/>
          </a:prstGeom>
          <a:effectLst/>
        </p:spPr>
        <p:txBody>
          <a:bodyPr vert="horz" lIns="34281" tIns="17140" rIns="34281" bIns="17140" anchor="ctr"/>
          <a:lstStyle>
            <a:lvl1pPr marL="0" indent="0" algn="ctr">
              <a:buNone/>
              <a:defRPr sz="23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28" hasCustomPrompt="1"/>
          </p:nvPr>
        </p:nvSpPr>
        <p:spPr>
          <a:xfrm>
            <a:off x="4618488" y="2602007"/>
            <a:ext cx="1080120" cy="810090"/>
          </a:xfrm>
          <a:prstGeom prst="rect">
            <a:avLst/>
          </a:prstGeom>
          <a:effectLst/>
        </p:spPr>
        <p:txBody>
          <a:bodyPr vert="horz" lIns="34281" tIns="17140" rIns="34281" bIns="17140" anchor="ctr"/>
          <a:lstStyle>
            <a:lvl1pPr marL="0" indent="0" algn="ctr">
              <a:buNone/>
              <a:defRPr sz="18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Edit master text</a:t>
            </a:r>
          </a:p>
        </p:txBody>
      </p:sp>
      <p:sp>
        <p:nvSpPr>
          <p:cNvPr id="27" name="Text Placeholder 12"/>
          <p:cNvSpPr>
            <a:spLocks noGrp="1"/>
          </p:cNvSpPr>
          <p:nvPr>
            <p:ph type="body" sz="quarter" idx="29" hasCustomPrompt="1"/>
          </p:nvPr>
        </p:nvSpPr>
        <p:spPr>
          <a:xfrm>
            <a:off x="1424203" y="1860048"/>
            <a:ext cx="1053117" cy="810090"/>
          </a:xfrm>
          <a:prstGeom prst="rect">
            <a:avLst/>
          </a:prstGeom>
          <a:effectLst/>
        </p:spPr>
        <p:txBody>
          <a:bodyPr vert="horz" lIns="34281" tIns="17140" rIns="34281" bIns="17140" anchor="ctr"/>
          <a:lstStyle>
            <a:lvl1pPr marL="0" indent="0" algn="ctr">
              <a:buNone/>
              <a:defRPr sz="18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Edit master text</a:t>
            </a:r>
          </a:p>
        </p:txBody>
      </p:sp>
      <p:sp>
        <p:nvSpPr>
          <p:cNvPr id="32" name="Text Placeholder 12"/>
          <p:cNvSpPr>
            <a:spLocks noGrp="1"/>
          </p:cNvSpPr>
          <p:nvPr>
            <p:ph type="body" sz="quarter" idx="21"/>
          </p:nvPr>
        </p:nvSpPr>
        <p:spPr>
          <a:xfrm>
            <a:off x="486181" y="1456661"/>
            <a:ext cx="701443" cy="685727"/>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3" name="Text Placeholder 12"/>
          <p:cNvSpPr>
            <a:spLocks noGrp="1"/>
          </p:cNvSpPr>
          <p:nvPr>
            <p:ph type="body" sz="quarter" idx="22"/>
          </p:nvPr>
        </p:nvSpPr>
        <p:spPr>
          <a:xfrm>
            <a:off x="756211" y="2934476"/>
            <a:ext cx="719445" cy="723503"/>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4" name="Text Placeholder 12"/>
          <p:cNvSpPr>
            <a:spLocks noGrp="1"/>
          </p:cNvSpPr>
          <p:nvPr>
            <p:ph type="body" sz="quarter" idx="23"/>
          </p:nvPr>
        </p:nvSpPr>
        <p:spPr>
          <a:xfrm>
            <a:off x="2123728" y="3438533"/>
            <a:ext cx="732017" cy="700088"/>
          </a:xfrm>
          <a:prstGeom prst="rect">
            <a:avLst/>
          </a:prstGeom>
          <a:ln>
            <a:noFill/>
          </a:ln>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5" name="Text Placeholder 12"/>
          <p:cNvSpPr>
            <a:spLocks noGrp="1"/>
          </p:cNvSpPr>
          <p:nvPr>
            <p:ph type="body" sz="quarter" idx="24"/>
          </p:nvPr>
        </p:nvSpPr>
        <p:spPr>
          <a:xfrm>
            <a:off x="3707904" y="3651870"/>
            <a:ext cx="720080" cy="720080"/>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6" name="Text Placeholder 12"/>
          <p:cNvSpPr>
            <a:spLocks noGrp="1"/>
          </p:cNvSpPr>
          <p:nvPr>
            <p:ph type="body" sz="quarter" idx="25"/>
          </p:nvPr>
        </p:nvSpPr>
        <p:spPr>
          <a:xfrm>
            <a:off x="5436097" y="3795886"/>
            <a:ext cx="729580" cy="720080"/>
          </a:xfrm>
          <a:prstGeom prst="rect">
            <a:avLst/>
          </a:prstGeom>
          <a:noFill/>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7" name="Text Placeholder 12"/>
          <p:cNvSpPr>
            <a:spLocks noGrp="1"/>
          </p:cNvSpPr>
          <p:nvPr>
            <p:ph type="body" sz="quarter" idx="26"/>
          </p:nvPr>
        </p:nvSpPr>
        <p:spPr>
          <a:xfrm>
            <a:off x="5868145" y="2230801"/>
            <a:ext cx="729580" cy="703675"/>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33"/>
          </p:nvPr>
        </p:nvSpPr>
        <p:spPr>
          <a:xfrm>
            <a:off x="4716016" y="1347614"/>
            <a:ext cx="720579" cy="722766"/>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 name="Title 3"/>
          <p:cNvSpPr>
            <a:spLocks noGrp="1"/>
          </p:cNvSpPr>
          <p:nvPr>
            <p:ph type="title"/>
          </p:nvPr>
        </p:nvSpPr>
        <p:spPr/>
        <p:txBody>
          <a:bodyPr/>
          <a:lstStyle/>
          <a:p>
            <a:r>
              <a:rPr lang="en-US" dirty="0"/>
              <a:t>Click to edit Master title </a:t>
            </a:r>
          </a:p>
        </p:txBody>
      </p:sp>
      <p:sp>
        <p:nvSpPr>
          <p:cNvPr id="5" name="Date Placeholder 4"/>
          <p:cNvSpPr>
            <a:spLocks noGrp="1"/>
          </p:cNvSpPr>
          <p:nvPr>
            <p:ph type="dt" sz="half" idx="37"/>
          </p:nvPr>
        </p:nvSpPr>
        <p:spPr/>
        <p:txBody>
          <a:bodyPr/>
          <a:lstStyle/>
          <a:p>
            <a:fld id="{7BAAFF6A-1998-7744-9876-E5F173E8B73D}" type="datetime3">
              <a:rPr lang="en-US" smtClean="0">
                <a:solidFill>
                  <a:srgbClr val="000000">
                    <a:tint val="75000"/>
                  </a:srgbClr>
                </a:solidFill>
              </a:rPr>
              <a:pPr/>
              <a:t>27 November 2020</a:t>
            </a:fld>
            <a:endParaRPr lang="en-US" dirty="0">
              <a:solidFill>
                <a:srgbClr val="000000">
                  <a:tint val="75000"/>
                </a:srgbClr>
              </a:solidFill>
            </a:endParaRPr>
          </a:p>
        </p:txBody>
      </p:sp>
      <p:sp>
        <p:nvSpPr>
          <p:cNvPr id="6" name="Footer Placeholder 5"/>
          <p:cNvSpPr>
            <a:spLocks noGrp="1"/>
          </p:cNvSpPr>
          <p:nvPr>
            <p:ph type="ftr" sz="quarter" idx="38"/>
          </p:nvPr>
        </p:nvSpPr>
        <p:spPr/>
        <p:txBody>
          <a:bodyPr/>
          <a:lstStyle/>
          <a:p>
            <a:r>
              <a:rPr lang="en-US">
                <a:solidFill>
                  <a:srgbClr val="000000">
                    <a:tint val="75000"/>
                  </a:srgbClr>
                </a:solidFill>
              </a:rPr>
              <a:t>THE DAILY SPECIAL PRESENTATION TEMPLATE</a:t>
            </a:r>
            <a:endParaRPr lang="en-US" dirty="0">
              <a:solidFill>
                <a:srgbClr val="000000">
                  <a:tint val="75000"/>
                </a:srgbClr>
              </a:solidFill>
            </a:endParaRPr>
          </a:p>
        </p:txBody>
      </p:sp>
      <p:sp>
        <p:nvSpPr>
          <p:cNvPr id="7" name="Slide Number Placeholder 6"/>
          <p:cNvSpPr>
            <a:spLocks noGrp="1"/>
          </p:cNvSpPr>
          <p:nvPr>
            <p:ph type="sldNum" sz="quarter" idx="39"/>
          </p:nvPr>
        </p:nvSpPr>
        <p:spPr/>
        <p:txBody>
          <a:bodyPr/>
          <a:lstStyle/>
          <a:p>
            <a:fld id="{116D4A3D-DCD6-5840-B785-7C661D5A7993}" type="slidenum">
              <a:rPr lang="en-US" smtClean="0">
                <a:solidFill>
                  <a:srgbClr val="000000">
                    <a:tint val="75000"/>
                  </a:srgbClr>
                </a:solidFill>
              </a:rPr>
              <a:pPr/>
              <a:t>‹#›</a:t>
            </a:fld>
            <a:endParaRPr lang="en-US" dirty="0">
              <a:solidFill>
                <a:srgbClr val="000000">
                  <a:tint val="75000"/>
                </a:srgbClr>
              </a:solidFill>
            </a:endParaRPr>
          </a:p>
        </p:txBody>
      </p:sp>
      <p:sp>
        <p:nvSpPr>
          <p:cNvPr id="60" name="Text Placeholder 18"/>
          <p:cNvSpPr>
            <a:spLocks noGrp="1"/>
          </p:cNvSpPr>
          <p:nvPr>
            <p:ph type="body" sz="quarter" idx="13"/>
          </p:nvPr>
        </p:nvSpPr>
        <p:spPr>
          <a:xfrm>
            <a:off x="7020272" y="1995686"/>
            <a:ext cx="1800200" cy="504056"/>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1" name="Text Placeholder 18"/>
          <p:cNvSpPr>
            <a:spLocks noGrp="1"/>
          </p:cNvSpPr>
          <p:nvPr>
            <p:ph type="body" sz="quarter" idx="14"/>
          </p:nvPr>
        </p:nvSpPr>
        <p:spPr>
          <a:xfrm>
            <a:off x="7020272" y="1779662"/>
            <a:ext cx="1800200"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62" name="Text Placeholder 18"/>
          <p:cNvSpPr>
            <a:spLocks noGrp="1"/>
          </p:cNvSpPr>
          <p:nvPr>
            <p:ph type="body" sz="quarter" idx="15"/>
          </p:nvPr>
        </p:nvSpPr>
        <p:spPr>
          <a:xfrm>
            <a:off x="7020272" y="2859782"/>
            <a:ext cx="1800200" cy="504056"/>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3" name="Text Placeholder 18"/>
          <p:cNvSpPr>
            <a:spLocks noGrp="1"/>
          </p:cNvSpPr>
          <p:nvPr>
            <p:ph type="body" sz="quarter" idx="16"/>
          </p:nvPr>
        </p:nvSpPr>
        <p:spPr>
          <a:xfrm>
            <a:off x="7020272" y="2643758"/>
            <a:ext cx="1800200"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71" name="Text Placeholder 18"/>
          <p:cNvSpPr>
            <a:spLocks noGrp="1"/>
          </p:cNvSpPr>
          <p:nvPr>
            <p:ph type="body" sz="quarter" idx="17"/>
          </p:nvPr>
        </p:nvSpPr>
        <p:spPr>
          <a:xfrm>
            <a:off x="7020272" y="3723878"/>
            <a:ext cx="1800200" cy="504056"/>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2" name="Text Placeholder 18"/>
          <p:cNvSpPr>
            <a:spLocks noGrp="1"/>
          </p:cNvSpPr>
          <p:nvPr>
            <p:ph type="body" sz="quarter" idx="18"/>
          </p:nvPr>
        </p:nvSpPr>
        <p:spPr>
          <a:xfrm>
            <a:off x="7020272" y="3507854"/>
            <a:ext cx="1800200"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Tree>
    <p:extLst>
      <p:ext uri="{BB962C8B-B14F-4D97-AF65-F5344CB8AC3E}">
        <p14:creationId xmlns:p14="http://schemas.microsoft.com/office/powerpoint/2010/main" val="2820736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grpSp>
        <p:nvGrpSpPr>
          <p:cNvPr id="5" name="Group 1"/>
          <p:cNvGrpSpPr>
            <a:grpSpLocks/>
          </p:cNvGrpSpPr>
          <p:nvPr userDrawn="1"/>
        </p:nvGrpSpPr>
        <p:grpSpPr bwMode="auto">
          <a:xfrm>
            <a:off x="179512" y="1148052"/>
            <a:ext cx="6093377" cy="3799962"/>
            <a:chOff x="220" y="537"/>
            <a:chExt cx="5986" cy="3733"/>
          </a:xfrm>
          <a:solidFill>
            <a:schemeClr val="tx1">
              <a:alpha val="15000"/>
            </a:schemeClr>
          </a:solidFill>
        </p:grpSpPr>
        <p:sp>
          <p:nvSpPr>
            <p:cNvPr id="6" name="Freeform 2"/>
            <p:cNvSpPr>
              <a:spLocks noChangeArrowheads="1"/>
            </p:cNvSpPr>
            <p:nvPr/>
          </p:nvSpPr>
          <p:spPr bwMode="auto">
            <a:xfrm>
              <a:off x="215" y="1359"/>
              <a:ext cx="2380" cy="2912"/>
            </a:xfrm>
            <a:custGeom>
              <a:avLst/>
              <a:gdLst>
                <a:gd name="T0" fmla="*/ 9594 w 10501"/>
                <a:gd name="T1" fmla="*/ 8093 h 12844"/>
                <a:gd name="T2" fmla="*/ 8344 w 10501"/>
                <a:gd name="T3" fmla="*/ 7218 h 12844"/>
                <a:gd name="T4" fmla="*/ 7094 w 10501"/>
                <a:gd name="T5" fmla="*/ 7249 h 12844"/>
                <a:gd name="T6" fmla="*/ 6781 w 10501"/>
                <a:gd name="T7" fmla="*/ 6593 h 12844"/>
                <a:gd name="T8" fmla="*/ 6250 w 10501"/>
                <a:gd name="T9" fmla="*/ 6687 h 12844"/>
                <a:gd name="T10" fmla="*/ 6969 w 10501"/>
                <a:gd name="T11" fmla="*/ 5905 h 12844"/>
                <a:gd name="T12" fmla="*/ 7562 w 10501"/>
                <a:gd name="T13" fmla="*/ 5280 h 12844"/>
                <a:gd name="T14" fmla="*/ 8281 w 10501"/>
                <a:gd name="T15" fmla="*/ 4563 h 12844"/>
                <a:gd name="T16" fmla="*/ 8281 w 10501"/>
                <a:gd name="T17" fmla="*/ 4156 h 12844"/>
                <a:gd name="T18" fmla="*/ 8781 w 10501"/>
                <a:gd name="T19" fmla="*/ 4063 h 12844"/>
                <a:gd name="T20" fmla="*/ 8969 w 10501"/>
                <a:gd name="T21" fmla="*/ 3938 h 12844"/>
                <a:gd name="T22" fmla="*/ 8437 w 10501"/>
                <a:gd name="T23" fmla="*/ 2750 h 12844"/>
                <a:gd name="T24" fmla="*/ 7875 w 10501"/>
                <a:gd name="T25" fmla="*/ 2438 h 12844"/>
                <a:gd name="T26" fmla="*/ 7437 w 10501"/>
                <a:gd name="T27" fmla="*/ 2938 h 12844"/>
                <a:gd name="T28" fmla="*/ 7187 w 10501"/>
                <a:gd name="T29" fmla="*/ 3781 h 12844"/>
                <a:gd name="T30" fmla="*/ 6375 w 10501"/>
                <a:gd name="T31" fmla="*/ 3031 h 12844"/>
                <a:gd name="T32" fmla="*/ 6656 w 10501"/>
                <a:gd name="T33" fmla="*/ 2094 h 12844"/>
                <a:gd name="T34" fmla="*/ 7062 w 10501"/>
                <a:gd name="T35" fmla="*/ 2063 h 12844"/>
                <a:gd name="T36" fmla="*/ 6969 w 10501"/>
                <a:gd name="T37" fmla="*/ 1094 h 12844"/>
                <a:gd name="T38" fmla="*/ 6469 w 10501"/>
                <a:gd name="T39" fmla="*/ 1313 h 12844"/>
                <a:gd name="T40" fmla="*/ 6094 w 10501"/>
                <a:gd name="T41" fmla="*/ 781 h 12844"/>
                <a:gd name="T42" fmla="*/ 6031 w 10501"/>
                <a:gd name="T43" fmla="*/ 1156 h 12844"/>
                <a:gd name="T44" fmla="*/ 5500 w 10501"/>
                <a:gd name="T45" fmla="*/ 1281 h 12844"/>
                <a:gd name="T46" fmla="*/ 5531 w 10501"/>
                <a:gd name="T47" fmla="*/ 750 h 12844"/>
                <a:gd name="T48" fmla="*/ 5281 w 10501"/>
                <a:gd name="T49" fmla="*/ 469 h 12844"/>
                <a:gd name="T50" fmla="*/ 4719 w 10501"/>
                <a:gd name="T51" fmla="*/ 188 h 12844"/>
                <a:gd name="T52" fmla="*/ 4062 w 10501"/>
                <a:gd name="T53" fmla="*/ 625 h 12844"/>
                <a:gd name="T54" fmla="*/ 4562 w 10501"/>
                <a:gd name="T55" fmla="*/ 844 h 12844"/>
                <a:gd name="T56" fmla="*/ 4500 w 10501"/>
                <a:gd name="T57" fmla="*/ 1188 h 12844"/>
                <a:gd name="T58" fmla="*/ 3719 w 10501"/>
                <a:gd name="T59" fmla="*/ 1000 h 12844"/>
                <a:gd name="T60" fmla="*/ 2375 w 10501"/>
                <a:gd name="T61" fmla="*/ 1000 h 12844"/>
                <a:gd name="T62" fmla="*/ 1594 w 10501"/>
                <a:gd name="T63" fmla="*/ 969 h 12844"/>
                <a:gd name="T64" fmla="*/ 1281 w 10501"/>
                <a:gd name="T65" fmla="*/ 1469 h 12844"/>
                <a:gd name="T66" fmla="*/ 1062 w 10501"/>
                <a:gd name="T67" fmla="*/ 1906 h 12844"/>
                <a:gd name="T68" fmla="*/ 1187 w 10501"/>
                <a:gd name="T69" fmla="*/ 2656 h 12844"/>
                <a:gd name="T70" fmla="*/ 1375 w 10501"/>
                <a:gd name="T71" fmla="*/ 3313 h 12844"/>
                <a:gd name="T72" fmla="*/ 500 w 10501"/>
                <a:gd name="T73" fmla="*/ 3781 h 12844"/>
                <a:gd name="T74" fmla="*/ 2031 w 10501"/>
                <a:gd name="T75" fmla="*/ 3219 h 12844"/>
                <a:gd name="T76" fmla="*/ 3219 w 10501"/>
                <a:gd name="T77" fmla="*/ 3031 h 12844"/>
                <a:gd name="T78" fmla="*/ 4000 w 10501"/>
                <a:gd name="T79" fmla="*/ 4063 h 12844"/>
                <a:gd name="T80" fmla="*/ 4562 w 10501"/>
                <a:gd name="T81" fmla="*/ 5562 h 12844"/>
                <a:gd name="T82" fmla="*/ 5125 w 10501"/>
                <a:gd name="T83" fmla="*/ 6343 h 12844"/>
                <a:gd name="T84" fmla="*/ 5406 w 10501"/>
                <a:gd name="T85" fmla="*/ 6530 h 12844"/>
                <a:gd name="T86" fmla="*/ 6750 w 10501"/>
                <a:gd name="T87" fmla="*/ 7187 h 12844"/>
                <a:gd name="T88" fmla="*/ 7437 w 10501"/>
                <a:gd name="T89" fmla="*/ 7655 h 12844"/>
                <a:gd name="T90" fmla="*/ 7375 w 10501"/>
                <a:gd name="T91" fmla="*/ 8780 h 12844"/>
                <a:gd name="T92" fmla="*/ 7781 w 10501"/>
                <a:gd name="T93" fmla="*/ 10749 h 12844"/>
                <a:gd name="T94" fmla="*/ 7656 w 10501"/>
                <a:gd name="T95" fmla="*/ 12437 h 12844"/>
                <a:gd name="T96" fmla="*/ 8125 w 10501"/>
                <a:gd name="T97" fmla="*/ 12530 h 12844"/>
                <a:gd name="T98" fmla="*/ 8250 w 10501"/>
                <a:gd name="T99" fmla="*/ 11874 h 12844"/>
                <a:gd name="T100" fmla="*/ 8531 w 10501"/>
                <a:gd name="T101" fmla="*/ 11155 h 12844"/>
                <a:gd name="T102" fmla="*/ 9281 w 10501"/>
                <a:gd name="T103" fmla="*/ 10437 h 12844"/>
                <a:gd name="T104" fmla="*/ 10187 w 10501"/>
                <a:gd name="T105" fmla="*/ 9249 h 1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01" h="12844">
                  <a:moveTo>
                    <a:pt x="10375" y="8437"/>
                  </a:moveTo>
                  <a:lnTo>
                    <a:pt x="10375" y="8437"/>
                  </a:lnTo>
                  <a:cubicBezTo>
                    <a:pt x="10344" y="8437"/>
                    <a:pt x="10281" y="8374"/>
                    <a:pt x="10218" y="8343"/>
                  </a:cubicBezTo>
                  <a:cubicBezTo>
                    <a:pt x="10187" y="8312"/>
                    <a:pt x="10094" y="8280"/>
                    <a:pt x="10000" y="8280"/>
                  </a:cubicBezTo>
                  <a:cubicBezTo>
                    <a:pt x="9906" y="8280"/>
                    <a:pt x="9781" y="8249"/>
                    <a:pt x="9750" y="8218"/>
                  </a:cubicBezTo>
                  <a:cubicBezTo>
                    <a:pt x="9719" y="8187"/>
                    <a:pt x="9656" y="8124"/>
                    <a:pt x="9594" y="8093"/>
                  </a:cubicBezTo>
                  <a:cubicBezTo>
                    <a:pt x="9531" y="8062"/>
                    <a:pt x="9469" y="7968"/>
                    <a:pt x="9406" y="7905"/>
                  </a:cubicBezTo>
                  <a:cubicBezTo>
                    <a:pt x="9375" y="7874"/>
                    <a:pt x="9281" y="7780"/>
                    <a:pt x="9219" y="7718"/>
                  </a:cubicBezTo>
                  <a:cubicBezTo>
                    <a:pt x="9187" y="7655"/>
                    <a:pt x="9094" y="7624"/>
                    <a:pt x="9031" y="7624"/>
                  </a:cubicBezTo>
                  <a:cubicBezTo>
                    <a:pt x="8937" y="7655"/>
                    <a:pt x="8844" y="7593"/>
                    <a:pt x="8812" y="7530"/>
                  </a:cubicBezTo>
                  <a:cubicBezTo>
                    <a:pt x="8750" y="7437"/>
                    <a:pt x="8656" y="7343"/>
                    <a:pt x="8594" y="7312"/>
                  </a:cubicBezTo>
                  <a:cubicBezTo>
                    <a:pt x="8531" y="7249"/>
                    <a:pt x="8406" y="7218"/>
                    <a:pt x="8344" y="7218"/>
                  </a:cubicBezTo>
                  <a:cubicBezTo>
                    <a:pt x="8281" y="7218"/>
                    <a:pt x="8187" y="7218"/>
                    <a:pt x="8125" y="7218"/>
                  </a:cubicBezTo>
                  <a:cubicBezTo>
                    <a:pt x="8062" y="7218"/>
                    <a:pt x="7969" y="7218"/>
                    <a:pt x="7875" y="7218"/>
                  </a:cubicBezTo>
                  <a:cubicBezTo>
                    <a:pt x="7812" y="7249"/>
                    <a:pt x="7719" y="7280"/>
                    <a:pt x="7687" y="7280"/>
                  </a:cubicBezTo>
                  <a:cubicBezTo>
                    <a:pt x="7656" y="7312"/>
                    <a:pt x="7594" y="7343"/>
                    <a:pt x="7531" y="7343"/>
                  </a:cubicBezTo>
                  <a:cubicBezTo>
                    <a:pt x="7500" y="7374"/>
                    <a:pt x="7375" y="7374"/>
                    <a:pt x="7281" y="7374"/>
                  </a:cubicBezTo>
                  <a:cubicBezTo>
                    <a:pt x="7156" y="7374"/>
                    <a:pt x="7094" y="7312"/>
                    <a:pt x="7094" y="7249"/>
                  </a:cubicBezTo>
                  <a:cubicBezTo>
                    <a:pt x="7094" y="7155"/>
                    <a:pt x="7094" y="7062"/>
                    <a:pt x="7062" y="7030"/>
                  </a:cubicBezTo>
                  <a:cubicBezTo>
                    <a:pt x="7062" y="6968"/>
                    <a:pt x="6969" y="6937"/>
                    <a:pt x="6875" y="6905"/>
                  </a:cubicBezTo>
                  <a:cubicBezTo>
                    <a:pt x="6750" y="6905"/>
                    <a:pt x="6656" y="6843"/>
                    <a:pt x="6656" y="6812"/>
                  </a:cubicBezTo>
                  <a:cubicBezTo>
                    <a:pt x="6656" y="6780"/>
                    <a:pt x="6687" y="6749"/>
                    <a:pt x="6719" y="6749"/>
                  </a:cubicBezTo>
                  <a:cubicBezTo>
                    <a:pt x="6719" y="6749"/>
                    <a:pt x="6750" y="6718"/>
                    <a:pt x="6750" y="6687"/>
                  </a:cubicBezTo>
                  <a:cubicBezTo>
                    <a:pt x="6781" y="6687"/>
                    <a:pt x="6781" y="6624"/>
                    <a:pt x="6781" y="6593"/>
                  </a:cubicBezTo>
                  <a:cubicBezTo>
                    <a:pt x="6781" y="6562"/>
                    <a:pt x="6812" y="6530"/>
                    <a:pt x="6812" y="6499"/>
                  </a:cubicBezTo>
                  <a:cubicBezTo>
                    <a:pt x="6812" y="6468"/>
                    <a:pt x="6781" y="6468"/>
                    <a:pt x="6750" y="6468"/>
                  </a:cubicBezTo>
                  <a:cubicBezTo>
                    <a:pt x="6719" y="6468"/>
                    <a:pt x="6625" y="6468"/>
                    <a:pt x="6562" y="6468"/>
                  </a:cubicBezTo>
                  <a:cubicBezTo>
                    <a:pt x="6500" y="6499"/>
                    <a:pt x="6469" y="6530"/>
                    <a:pt x="6469" y="6593"/>
                  </a:cubicBezTo>
                  <a:cubicBezTo>
                    <a:pt x="6469" y="6624"/>
                    <a:pt x="6437" y="6655"/>
                    <a:pt x="6406" y="6687"/>
                  </a:cubicBezTo>
                  <a:cubicBezTo>
                    <a:pt x="6344" y="6718"/>
                    <a:pt x="6281" y="6718"/>
                    <a:pt x="6250" y="6687"/>
                  </a:cubicBezTo>
                  <a:cubicBezTo>
                    <a:pt x="6219" y="6655"/>
                    <a:pt x="6156" y="6593"/>
                    <a:pt x="6094" y="6562"/>
                  </a:cubicBezTo>
                  <a:cubicBezTo>
                    <a:pt x="6062" y="6499"/>
                    <a:pt x="6031" y="6343"/>
                    <a:pt x="6031" y="6218"/>
                  </a:cubicBezTo>
                  <a:cubicBezTo>
                    <a:pt x="6031" y="6093"/>
                    <a:pt x="6094" y="5968"/>
                    <a:pt x="6156" y="5937"/>
                  </a:cubicBezTo>
                  <a:cubicBezTo>
                    <a:pt x="6219" y="5905"/>
                    <a:pt x="6375" y="5843"/>
                    <a:pt x="6500" y="5843"/>
                  </a:cubicBezTo>
                  <a:cubicBezTo>
                    <a:pt x="6625" y="5812"/>
                    <a:pt x="6781" y="5812"/>
                    <a:pt x="6812" y="5843"/>
                  </a:cubicBezTo>
                  <a:cubicBezTo>
                    <a:pt x="6875" y="5843"/>
                    <a:pt x="6937" y="5874"/>
                    <a:pt x="6969" y="5905"/>
                  </a:cubicBezTo>
                  <a:cubicBezTo>
                    <a:pt x="7000" y="5905"/>
                    <a:pt x="7062" y="5968"/>
                    <a:pt x="7062" y="6030"/>
                  </a:cubicBezTo>
                  <a:cubicBezTo>
                    <a:pt x="7094" y="6093"/>
                    <a:pt x="7125" y="6187"/>
                    <a:pt x="7156" y="6187"/>
                  </a:cubicBezTo>
                  <a:cubicBezTo>
                    <a:pt x="7187" y="6218"/>
                    <a:pt x="7250" y="6218"/>
                    <a:pt x="7250" y="6155"/>
                  </a:cubicBezTo>
                  <a:cubicBezTo>
                    <a:pt x="7250" y="6124"/>
                    <a:pt x="7219" y="5999"/>
                    <a:pt x="7219" y="5937"/>
                  </a:cubicBezTo>
                  <a:cubicBezTo>
                    <a:pt x="7187" y="5843"/>
                    <a:pt x="7250" y="5687"/>
                    <a:pt x="7344" y="5593"/>
                  </a:cubicBezTo>
                  <a:cubicBezTo>
                    <a:pt x="7469" y="5468"/>
                    <a:pt x="7531" y="5343"/>
                    <a:pt x="7562" y="5280"/>
                  </a:cubicBezTo>
                  <a:cubicBezTo>
                    <a:pt x="7562" y="5218"/>
                    <a:pt x="7625" y="5124"/>
                    <a:pt x="7687" y="5030"/>
                  </a:cubicBezTo>
                  <a:cubicBezTo>
                    <a:pt x="7750" y="4968"/>
                    <a:pt x="7844" y="4874"/>
                    <a:pt x="7906" y="4874"/>
                  </a:cubicBezTo>
                  <a:cubicBezTo>
                    <a:pt x="7969" y="4843"/>
                    <a:pt x="8000" y="4812"/>
                    <a:pt x="7969" y="4780"/>
                  </a:cubicBezTo>
                  <a:cubicBezTo>
                    <a:pt x="7937" y="4780"/>
                    <a:pt x="7969" y="4718"/>
                    <a:pt x="8031" y="4624"/>
                  </a:cubicBezTo>
                  <a:cubicBezTo>
                    <a:pt x="8094" y="4531"/>
                    <a:pt x="8156" y="4500"/>
                    <a:pt x="8156" y="4531"/>
                  </a:cubicBezTo>
                  <a:cubicBezTo>
                    <a:pt x="8187" y="4563"/>
                    <a:pt x="8250" y="4563"/>
                    <a:pt x="8281" y="4563"/>
                  </a:cubicBezTo>
                  <a:cubicBezTo>
                    <a:pt x="8344" y="4563"/>
                    <a:pt x="8406" y="4563"/>
                    <a:pt x="8437" y="4531"/>
                  </a:cubicBezTo>
                  <a:cubicBezTo>
                    <a:pt x="8500" y="4531"/>
                    <a:pt x="8562" y="4469"/>
                    <a:pt x="8625" y="4438"/>
                  </a:cubicBezTo>
                  <a:cubicBezTo>
                    <a:pt x="8656" y="4406"/>
                    <a:pt x="8687" y="4375"/>
                    <a:pt x="8687" y="4313"/>
                  </a:cubicBezTo>
                  <a:cubicBezTo>
                    <a:pt x="8656" y="4281"/>
                    <a:pt x="8594" y="4281"/>
                    <a:pt x="8531" y="4281"/>
                  </a:cubicBezTo>
                  <a:cubicBezTo>
                    <a:pt x="8469" y="4281"/>
                    <a:pt x="8375" y="4250"/>
                    <a:pt x="8375" y="4219"/>
                  </a:cubicBezTo>
                  <a:cubicBezTo>
                    <a:pt x="8375" y="4219"/>
                    <a:pt x="8312" y="4188"/>
                    <a:pt x="8281" y="4156"/>
                  </a:cubicBezTo>
                  <a:cubicBezTo>
                    <a:pt x="8250" y="4156"/>
                    <a:pt x="8219" y="4094"/>
                    <a:pt x="8219" y="4063"/>
                  </a:cubicBezTo>
                  <a:cubicBezTo>
                    <a:pt x="8219" y="4031"/>
                    <a:pt x="8312" y="3969"/>
                    <a:pt x="8406" y="3938"/>
                  </a:cubicBezTo>
                  <a:cubicBezTo>
                    <a:pt x="8500" y="3906"/>
                    <a:pt x="8594" y="3906"/>
                    <a:pt x="8625" y="3906"/>
                  </a:cubicBezTo>
                  <a:cubicBezTo>
                    <a:pt x="8687" y="3906"/>
                    <a:pt x="8750" y="3906"/>
                    <a:pt x="8781" y="3875"/>
                  </a:cubicBezTo>
                  <a:cubicBezTo>
                    <a:pt x="8844" y="3844"/>
                    <a:pt x="8844" y="3875"/>
                    <a:pt x="8844" y="3906"/>
                  </a:cubicBezTo>
                  <a:cubicBezTo>
                    <a:pt x="8812" y="3938"/>
                    <a:pt x="8781" y="4000"/>
                    <a:pt x="8781" y="4063"/>
                  </a:cubicBezTo>
                  <a:cubicBezTo>
                    <a:pt x="8781" y="4094"/>
                    <a:pt x="8781" y="4156"/>
                    <a:pt x="8812" y="4156"/>
                  </a:cubicBezTo>
                  <a:cubicBezTo>
                    <a:pt x="8844" y="4188"/>
                    <a:pt x="8875" y="4219"/>
                    <a:pt x="8906" y="4250"/>
                  </a:cubicBezTo>
                  <a:cubicBezTo>
                    <a:pt x="8906" y="4281"/>
                    <a:pt x="8969" y="4313"/>
                    <a:pt x="9031" y="4313"/>
                  </a:cubicBezTo>
                  <a:cubicBezTo>
                    <a:pt x="9094" y="4313"/>
                    <a:pt x="9156" y="4281"/>
                    <a:pt x="9156" y="4219"/>
                  </a:cubicBezTo>
                  <a:cubicBezTo>
                    <a:pt x="9156" y="4188"/>
                    <a:pt x="9125" y="4125"/>
                    <a:pt x="9094" y="4063"/>
                  </a:cubicBezTo>
                  <a:cubicBezTo>
                    <a:pt x="9062" y="4031"/>
                    <a:pt x="9000" y="3969"/>
                    <a:pt x="8969" y="3938"/>
                  </a:cubicBezTo>
                  <a:cubicBezTo>
                    <a:pt x="8937" y="3875"/>
                    <a:pt x="8937" y="3813"/>
                    <a:pt x="8969" y="3781"/>
                  </a:cubicBezTo>
                  <a:cubicBezTo>
                    <a:pt x="8969" y="3719"/>
                    <a:pt x="8969" y="3656"/>
                    <a:pt x="8937" y="3594"/>
                  </a:cubicBezTo>
                  <a:cubicBezTo>
                    <a:pt x="8906" y="3563"/>
                    <a:pt x="8875" y="3469"/>
                    <a:pt x="8844" y="3469"/>
                  </a:cubicBezTo>
                  <a:cubicBezTo>
                    <a:pt x="8844" y="3438"/>
                    <a:pt x="8781" y="3375"/>
                    <a:pt x="8719" y="3313"/>
                  </a:cubicBezTo>
                  <a:cubicBezTo>
                    <a:pt x="8656" y="3250"/>
                    <a:pt x="8594" y="3156"/>
                    <a:pt x="8562" y="3063"/>
                  </a:cubicBezTo>
                  <a:cubicBezTo>
                    <a:pt x="8531" y="3000"/>
                    <a:pt x="8469" y="2844"/>
                    <a:pt x="8437" y="2750"/>
                  </a:cubicBezTo>
                  <a:cubicBezTo>
                    <a:pt x="8406" y="2656"/>
                    <a:pt x="8344" y="2625"/>
                    <a:pt x="8344" y="2719"/>
                  </a:cubicBezTo>
                  <a:cubicBezTo>
                    <a:pt x="8312" y="2781"/>
                    <a:pt x="8281" y="2906"/>
                    <a:pt x="8219" y="2938"/>
                  </a:cubicBezTo>
                  <a:cubicBezTo>
                    <a:pt x="8187" y="2969"/>
                    <a:pt x="8125" y="2969"/>
                    <a:pt x="8094" y="2969"/>
                  </a:cubicBezTo>
                  <a:cubicBezTo>
                    <a:pt x="8062" y="2938"/>
                    <a:pt x="8031" y="2844"/>
                    <a:pt x="8031" y="2750"/>
                  </a:cubicBezTo>
                  <a:cubicBezTo>
                    <a:pt x="8000" y="2656"/>
                    <a:pt x="7969" y="2563"/>
                    <a:pt x="7937" y="2531"/>
                  </a:cubicBezTo>
                  <a:cubicBezTo>
                    <a:pt x="7906" y="2500"/>
                    <a:pt x="7875" y="2438"/>
                    <a:pt x="7875" y="2438"/>
                  </a:cubicBezTo>
                  <a:cubicBezTo>
                    <a:pt x="7875" y="2438"/>
                    <a:pt x="7875" y="2438"/>
                    <a:pt x="7781" y="2406"/>
                  </a:cubicBezTo>
                  <a:cubicBezTo>
                    <a:pt x="7687" y="2375"/>
                    <a:pt x="7656" y="2375"/>
                    <a:pt x="7656" y="2375"/>
                  </a:cubicBezTo>
                  <a:cubicBezTo>
                    <a:pt x="7500" y="2375"/>
                    <a:pt x="7375" y="2406"/>
                    <a:pt x="7375" y="2500"/>
                  </a:cubicBezTo>
                  <a:cubicBezTo>
                    <a:pt x="7375" y="2563"/>
                    <a:pt x="7406" y="2656"/>
                    <a:pt x="7406" y="2688"/>
                  </a:cubicBezTo>
                  <a:cubicBezTo>
                    <a:pt x="7437" y="2719"/>
                    <a:pt x="7437" y="2781"/>
                    <a:pt x="7406" y="2813"/>
                  </a:cubicBezTo>
                  <a:cubicBezTo>
                    <a:pt x="7375" y="2844"/>
                    <a:pt x="7406" y="2906"/>
                    <a:pt x="7437" y="2938"/>
                  </a:cubicBezTo>
                  <a:cubicBezTo>
                    <a:pt x="7500" y="2969"/>
                    <a:pt x="7531" y="3063"/>
                    <a:pt x="7500" y="3094"/>
                  </a:cubicBezTo>
                  <a:cubicBezTo>
                    <a:pt x="7469" y="3156"/>
                    <a:pt x="7437" y="3250"/>
                    <a:pt x="7375" y="3313"/>
                  </a:cubicBezTo>
                  <a:cubicBezTo>
                    <a:pt x="7312" y="3375"/>
                    <a:pt x="7281" y="3469"/>
                    <a:pt x="7312" y="3531"/>
                  </a:cubicBezTo>
                  <a:cubicBezTo>
                    <a:pt x="7344" y="3594"/>
                    <a:pt x="7344" y="3688"/>
                    <a:pt x="7344" y="3719"/>
                  </a:cubicBezTo>
                  <a:cubicBezTo>
                    <a:pt x="7344" y="3781"/>
                    <a:pt x="7312" y="3813"/>
                    <a:pt x="7281" y="3813"/>
                  </a:cubicBezTo>
                  <a:cubicBezTo>
                    <a:pt x="7281" y="3813"/>
                    <a:pt x="7219" y="3813"/>
                    <a:pt x="7187" y="3781"/>
                  </a:cubicBezTo>
                  <a:cubicBezTo>
                    <a:pt x="7156" y="3781"/>
                    <a:pt x="7094" y="3688"/>
                    <a:pt x="7094" y="3563"/>
                  </a:cubicBezTo>
                  <a:cubicBezTo>
                    <a:pt x="7094" y="3438"/>
                    <a:pt x="7031" y="3344"/>
                    <a:pt x="6969" y="3344"/>
                  </a:cubicBezTo>
                  <a:cubicBezTo>
                    <a:pt x="6906" y="3344"/>
                    <a:pt x="6844" y="3313"/>
                    <a:pt x="6781" y="3281"/>
                  </a:cubicBezTo>
                  <a:cubicBezTo>
                    <a:pt x="6719" y="3250"/>
                    <a:pt x="6656" y="3188"/>
                    <a:pt x="6594" y="3156"/>
                  </a:cubicBezTo>
                  <a:cubicBezTo>
                    <a:pt x="6562" y="3125"/>
                    <a:pt x="6500" y="3094"/>
                    <a:pt x="6469" y="3125"/>
                  </a:cubicBezTo>
                  <a:cubicBezTo>
                    <a:pt x="6437" y="3125"/>
                    <a:pt x="6375" y="3094"/>
                    <a:pt x="6375" y="3031"/>
                  </a:cubicBezTo>
                  <a:cubicBezTo>
                    <a:pt x="6344" y="3000"/>
                    <a:pt x="6344" y="2969"/>
                    <a:pt x="6312" y="2969"/>
                  </a:cubicBezTo>
                  <a:cubicBezTo>
                    <a:pt x="6281" y="2969"/>
                    <a:pt x="6250" y="2906"/>
                    <a:pt x="6250" y="2875"/>
                  </a:cubicBezTo>
                  <a:cubicBezTo>
                    <a:pt x="6219" y="2813"/>
                    <a:pt x="6250" y="2719"/>
                    <a:pt x="6281" y="2625"/>
                  </a:cubicBezTo>
                  <a:cubicBezTo>
                    <a:pt x="6312" y="2531"/>
                    <a:pt x="6344" y="2438"/>
                    <a:pt x="6375" y="2375"/>
                  </a:cubicBezTo>
                  <a:cubicBezTo>
                    <a:pt x="6375" y="2344"/>
                    <a:pt x="6437" y="2281"/>
                    <a:pt x="6500" y="2250"/>
                  </a:cubicBezTo>
                  <a:cubicBezTo>
                    <a:pt x="6531" y="2188"/>
                    <a:pt x="6625" y="2125"/>
                    <a:pt x="6656" y="2094"/>
                  </a:cubicBezTo>
                  <a:cubicBezTo>
                    <a:pt x="6687" y="2031"/>
                    <a:pt x="6719" y="1969"/>
                    <a:pt x="6719" y="1969"/>
                  </a:cubicBezTo>
                  <a:cubicBezTo>
                    <a:pt x="6719" y="1938"/>
                    <a:pt x="6750" y="1938"/>
                    <a:pt x="6750" y="2000"/>
                  </a:cubicBezTo>
                  <a:cubicBezTo>
                    <a:pt x="6781" y="2063"/>
                    <a:pt x="6812" y="2125"/>
                    <a:pt x="6812" y="2156"/>
                  </a:cubicBezTo>
                  <a:cubicBezTo>
                    <a:pt x="6812" y="2219"/>
                    <a:pt x="6875" y="2219"/>
                    <a:pt x="6937" y="2188"/>
                  </a:cubicBezTo>
                  <a:cubicBezTo>
                    <a:pt x="7000" y="2156"/>
                    <a:pt x="7062" y="2156"/>
                    <a:pt x="7125" y="2156"/>
                  </a:cubicBezTo>
                  <a:cubicBezTo>
                    <a:pt x="7156" y="2156"/>
                    <a:pt x="7156" y="2125"/>
                    <a:pt x="7062" y="2063"/>
                  </a:cubicBezTo>
                  <a:cubicBezTo>
                    <a:pt x="7000" y="2000"/>
                    <a:pt x="6937" y="1906"/>
                    <a:pt x="6906" y="1875"/>
                  </a:cubicBezTo>
                  <a:cubicBezTo>
                    <a:pt x="6906" y="1813"/>
                    <a:pt x="6937" y="1781"/>
                    <a:pt x="6969" y="1781"/>
                  </a:cubicBezTo>
                  <a:cubicBezTo>
                    <a:pt x="7000" y="1781"/>
                    <a:pt x="7031" y="1750"/>
                    <a:pt x="7062" y="1688"/>
                  </a:cubicBezTo>
                  <a:cubicBezTo>
                    <a:pt x="7094" y="1625"/>
                    <a:pt x="7125" y="1531"/>
                    <a:pt x="7125" y="1469"/>
                  </a:cubicBezTo>
                  <a:cubicBezTo>
                    <a:pt x="7125" y="1438"/>
                    <a:pt x="7094" y="1313"/>
                    <a:pt x="7094" y="1250"/>
                  </a:cubicBezTo>
                  <a:cubicBezTo>
                    <a:pt x="7062" y="1188"/>
                    <a:pt x="7000" y="1125"/>
                    <a:pt x="6969" y="1094"/>
                  </a:cubicBezTo>
                  <a:cubicBezTo>
                    <a:pt x="6906" y="1094"/>
                    <a:pt x="6844" y="1125"/>
                    <a:pt x="6812" y="1219"/>
                  </a:cubicBezTo>
                  <a:cubicBezTo>
                    <a:pt x="6812" y="1281"/>
                    <a:pt x="6781" y="1406"/>
                    <a:pt x="6750" y="1438"/>
                  </a:cubicBezTo>
                  <a:cubicBezTo>
                    <a:pt x="6750" y="1469"/>
                    <a:pt x="6687" y="1438"/>
                    <a:pt x="6656" y="1375"/>
                  </a:cubicBezTo>
                  <a:cubicBezTo>
                    <a:pt x="6625" y="1313"/>
                    <a:pt x="6594" y="1281"/>
                    <a:pt x="6562" y="1313"/>
                  </a:cubicBezTo>
                  <a:cubicBezTo>
                    <a:pt x="6562" y="1313"/>
                    <a:pt x="6531" y="1344"/>
                    <a:pt x="6500" y="1375"/>
                  </a:cubicBezTo>
                  <a:cubicBezTo>
                    <a:pt x="6500" y="1406"/>
                    <a:pt x="6500" y="1375"/>
                    <a:pt x="6469" y="1313"/>
                  </a:cubicBezTo>
                  <a:cubicBezTo>
                    <a:pt x="6469" y="1219"/>
                    <a:pt x="6437" y="1156"/>
                    <a:pt x="6437" y="1156"/>
                  </a:cubicBezTo>
                  <a:cubicBezTo>
                    <a:pt x="6406" y="1125"/>
                    <a:pt x="6406" y="1094"/>
                    <a:pt x="6406" y="1094"/>
                  </a:cubicBezTo>
                  <a:cubicBezTo>
                    <a:pt x="6406" y="1063"/>
                    <a:pt x="6406" y="1000"/>
                    <a:pt x="6375" y="969"/>
                  </a:cubicBezTo>
                  <a:cubicBezTo>
                    <a:pt x="6312" y="906"/>
                    <a:pt x="6281" y="813"/>
                    <a:pt x="6250" y="750"/>
                  </a:cubicBezTo>
                  <a:cubicBezTo>
                    <a:pt x="6219" y="688"/>
                    <a:pt x="6156" y="656"/>
                    <a:pt x="6125" y="656"/>
                  </a:cubicBezTo>
                  <a:cubicBezTo>
                    <a:pt x="6094" y="688"/>
                    <a:pt x="6094" y="750"/>
                    <a:pt x="6094" y="781"/>
                  </a:cubicBezTo>
                  <a:cubicBezTo>
                    <a:pt x="6094" y="844"/>
                    <a:pt x="6094" y="938"/>
                    <a:pt x="6125" y="1000"/>
                  </a:cubicBezTo>
                  <a:cubicBezTo>
                    <a:pt x="6125" y="1063"/>
                    <a:pt x="6156" y="1125"/>
                    <a:pt x="6187" y="1156"/>
                  </a:cubicBezTo>
                  <a:cubicBezTo>
                    <a:pt x="6219" y="1156"/>
                    <a:pt x="6250" y="1250"/>
                    <a:pt x="6219" y="1313"/>
                  </a:cubicBezTo>
                  <a:cubicBezTo>
                    <a:pt x="6219" y="1344"/>
                    <a:pt x="6187" y="1406"/>
                    <a:pt x="6156" y="1375"/>
                  </a:cubicBezTo>
                  <a:cubicBezTo>
                    <a:pt x="6125" y="1375"/>
                    <a:pt x="6094" y="1313"/>
                    <a:pt x="6094" y="1281"/>
                  </a:cubicBezTo>
                  <a:cubicBezTo>
                    <a:pt x="6094" y="1250"/>
                    <a:pt x="6062" y="1188"/>
                    <a:pt x="6031" y="1156"/>
                  </a:cubicBezTo>
                  <a:cubicBezTo>
                    <a:pt x="6000" y="1125"/>
                    <a:pt x="5969" y="1125"/>
                    <a:pt x="5969" y="1156"/>
                  </a:cubicBezTo>
                  <a:cubicBezTo>
                    <a:pt x="5969" y="1219"/>
                    <a:pt x="5969" y="1250"/>
                    <a:pt x="5969" y="1281"/>
                  </a:cubicBezTo>
                  <a:cubicBezTo>
                    <a:pt x="5969" y="1313"/>
                    <a:pt x="5937" y="1375"/>
                    <a:pt x="5937" y="1406"/>
                  </a:cubicBezTo>
                  <a:cubicBezTo>
                    <a:pt x="5906" y="1438"/>
                    <a:pt x="5844" y="1469"/>
                    <a:pt x="5781" y="1469"/>
                  </a:cubicBezTo>
                  <a:cubicBezTo>
                    <a:pt x="5719" y="1438"/>
                    <a:pt x="5625" y="1406"/>
                    <a:pt x="5562" y="1375"/>
                  </a:cubicBezTo>
                  <a:cubicBezTo>
                    <a:pt x="5531" y="1344"/>
                    <a:pt x="5500" y="1313"/>
                    <a:pt x="5500" y="1281"/>
                  </a:cubicBezTo>
                  <a:cubicBezTo>
                    <a:pt x="5500" y="1250"/>
                    <a:pt x="5531" y="1219"/>
                    <a:pt x="5594" y="1219"/>
                  </a:cubicBezTo>
                  <a:cubicBezTo>
                    <a:pt x="5656" y="1250"/>
                    <a:pt x="5719" y="1219"/>
                    <a:pt x="5719" y="1188"/>
                  </a:cubicBezTo>
                  <a:cubicBezTo>
                    <a:pt x="5750" y="1156"/>
                    <a:pt x="5781" y="1125"/>
                    <a:pt x="5781" y="1063"/>
                  </a:cubicBezTo>
                  <a:cubicBezTo>
                    <a:pt x="5812" y="1031"/>
                    <a:pt x="5781" y="969"/>
                    <a:pt x="5750" y="969"/>
                  </a:cubicBezTo>
                  <a:cubicBezTo>
                    <a:pt x="5719" y="938"/>
                    <a:pt x="5656" y="875"/>
                    <a:pt x="5594" y="844"/>
                  </a:cubicBezTo>
                  <a:cubicBezTo>
                    <a:pt x="5562" y="844"/>
                    <a:pt x="5531" y="781"/>
                    <a:pt x="5531" y="750"/>
                  </a:cubicBezTo>
                  <a:cubicBezTo>
                    <a:pt x="5531" y="719"/>
                    <a:pt x="5531" y="625"/>
                    <a:pt x="5500" y="531"/>
                  </a:cubicBezTo>
                  <a:cubicBezTo>
                    <a:pt x="5469" y="438"/>
                    <a:pt x="5531" y="344"/>
                    <a:pt x="5594" y="344"/>
                  </a:cubicBezTo>
                  <a:cubicBezTo>
                    <a:pt x="5594" y="344"/>
                    <a:pt x="5594" y="344"/>
                    <a:pt x="5562" y="281"/>
                  </a:cubicBezTo>
                  <a:cubicBezTo>
                    <a:pt x="5500" y="219"/>
                    <a:pt x="5500" y="219"/>
                    <a:pt x="5500" y="219"/>
                  </a:cubicBezTo>
                  <a:cubicBezTo>
                    <a:pt x="5406" y="219"/>
                    <a:pt x="5312" y="250"/>
                    <a:pt x="5312" y="250"/>
                  </a:cubicBezTo>
                  <a:cubicBezTo>
                    <a:pt x="5281" y="281"/>
                    <a:pt x="5281" y="375"/>
                    <a:pt x="5281" y="469"/>
                  </a:cubicBezTo>
                  <a:cubicBezTo>
                    <a:pt x="5281" y="563"/>
                    <a:pt x="5281" y="594"/>
                    <a:pt x="5219" y="563"/>
                  </a:cubicBezTo>
                  <a:cubicBezTo>
                    <a:pt x="5187" y="500"/>
                    <a:pt x="5125" y="469"/>
                    <a:pt x="5094" y="500"/>
                  </a:cubicBezTo>
                  <a:cubicBezTo>
                    <a:pt x="5062" y="500"/>
                    <a:pt x="5031" y="469"/>
                    <a:pt x="5000" y="469"/>
                  </a:cubicBezTo>
                  <a:cubicBezTo>
                    <a:pt x="4969" y="438"/>
                    <a:pt x="4937" y="406"/>
                    <a:pt x="4875" y="406"/>
                  </a:cubicBezTo>
                  <a:cubicBezTo>
                    <a:pt x="4812" y="406"/>
                    <a:pt x="4781" y="375"/>
                    <a:pt x="4781" y="344"/>
                  </a:cubicBezTo>
                  <a:cubicBezTo>
                    <a:pt x="4781" y="344"/>
                    <a:pt x="4750" y="250"/>
                    <a:pt x="4719" y="188"/>
                  </a:cubicBezTo>
                  <a:cubicBezTo>
                    <a:pt x="4656" y="94"/>
                    <a:pt x="4594" y="63"/>
                    <a:pt x="4562" y="63"/>
                  </a:cubicBezTo>
                  <a:cubicBezTo>
                    <a:pt x="4500" y="63"/>
                    <a:pt x="4406" y="63"/>
                    <a:pt x="4344" y="31"/>
                  </a:cubicBezTo>
                  <a:cubicBezTo>
                    <a:pt x="4250" y="31"/>
                    <a:pt x="4187" y="0"/>
                    <a:pt x="4156" y="0"/>
                  </a:cubicBezTo>
                  <a:cubicBezTo>
                    <a:pt x="4125" y="0"/>
                    <a:pt x="4094" y="63"/>
                    <a:pt x="4094" y="156"/>
                  </a:cubicBezTo>
                  <a:cubicBezTo>
                    <a:pt x="4094" y="250"/>
                    <a:pt x="4062" y="406"/>
                    <a:pt x="4031" y="469"/>
                  </a:cubicBezTo>
                  <a:cubicBezTo>
                    <a:pt x="4000" y="531"/>
                    <a:pt x="4000" y="625"/>
                    <a:pt x="4062" y="625"/>
                  </a:cubicBezTo>
                  <a:cubicBezTo>
                    <a:pt x="4094" y="656"/>
                    <a:pt x="4125" y="688"/>
                    <a:pt x="4125" y="750"/>
                  </a:cubicBezTo>
                  <a:cubicBezTo>
                    <a:pt x="4125" y="781"/>
                    <a:pt x="4156" y="813"/>
                    <a:pt x="4187" y="813"/>
                  </a:cubicBezTo>
                  <a:cubicBezTo>
                    <a:pt x="4219" y="781"/>
                    <a:pt x="4312" y="719"/>
                    <a:pt x="4344" y="656"/>
                  </a:cubicBezTo>
                  <a:cubicBezTo>
                    <a:pt x="4406" y="594"/>
                    <a:pt x="4469" y="563"/>
                    <a:pt x="4500" y="594"/>
                  </a:cubicBezTo>
                  <a:cubicBezTo>
                    <a:pt x="4500" y="656"/>
                    <a:pt x="4531" y="688"/>
                    <a:pt x="4531" y="719"/>
                  </a:cubicBezTo>
                  <a:cubicBezTo>
                    <a:pt x="4531" y="750"/>
                    <a:pt x="4562" y="813"/>
                    <a:pt x="4562" y="844"/>
                  </a:cubicBezTo>
                  <a:cubicBezTo>
                    <a:pt x="4562" y="875"/>
                    <a:pt x="4625" y="938"/>
                    <a:pt x="4656" y="938"/>
                  </a:cubicBezTo>
                  <a:cubicBezTo>
                    <a:pt x="4687" y="969"/>
                    <a:pt x="4687" y="969"/>
                    <a:pt x="4656" y="1000"/>
                  </a:cubicBezTo>
                  <a:cubicBezTo>
                    <a:pt x="4625" y="1000"/>
                    <a:pt x="4594" y="1031"/>
                    <a:pt x="4594" y="1063"/>
                  </a:cubicBezTo>
                  <a:cubicBezTo>
                    <a:pt x="4594" y="1125"/>
                    <a:pt x="4625" y="1156"/>
                    <a:pt x="4656" y="1156"/>
                  </a:cubicBezTo>
                  <a:cubicBezTo>
                    <a:pt x="4687" y="1188"/>
                    <a:pt x="4719" y="1219"/>
                    <a:pt x="4719" y="1219"/>
                  </a:cubicBezTo>
                  <a:cubicBezTo>
                    <a:pt x="4719" y="1250"/>
                    <a:pt x="4625" y="1219"/>
                    <a:pt x="4500" y="1188"/>
                  </a:cubicBezTo>
                  <a:cubicBezTo>
                    <a:pt x="4375" y="1125"/>
                    <a:pt x="4281" y="1094"/>
                    <a:pt x="4250" y="1094"/>
                  </a:cubicBezTo>
                  <a:cubicBezTo>
                    <a:pt x="4219" y="1094"/>
                    <a:pt x="4156" y="1063"/>
                    <a:pt x="4125" y="1031"/>
                  </a:cubicBezTo>
                  <a:cubicBezTo>
                    <a:pt x="4094" y="1000"/>
                    <a:pt x="4062" y="1000"/>
                    <a:pt x="4062" y="1031"/>
                  </a:cubicBezTo>
                  <a:cubicBezTo>
                    <a:pt x="4031" y="1063"/>
                    <a:pt x="3968" y="1031"/>
                    <a:pt x="3906" y="969"/>
                  </a:cubicBezTo>
                  <a:cubicBezTo>
                    <a:pt x="3844" y="906"/>
                    <a:pt x="3781" y="875"/>
                    <a:pt x="3781" y="906"/>
                  </a:cubicBezTo>
                  <a:cubicBezTo>
                    <a:pt x="3781" y="938"/>
                    <a:pt x="3750" y="1000"/>
                    <a:pt x="3719" y="1000"/>
                  </a:cubicBezTo>
                  <a:cubicBezTo>
                    <a:pt x="3687" y="1000"/>
                    <a:pt x="3625" y="1063"/>
                    <a:pt x="3562" y="1094"/>
                  </a:cubicBezTo>
                  <a:cubicBezTo>
                    <a:pt x="3500" y="1156"/>
                    <a:pt x="3437" y="1188"/>
                    <a:pt x="3406" y="1219"/>
                  </a:cubicBezTo>
                  <a:cubicBezTo>
                    <a:pt x="3344" y="1219"/>
                    <a:pt x="3312" y="1219"/>
                    <a:pt x="3281" y="1250"/>
                  </a:cubicBezTo>
                  <a:cubicBezTo>
                    <a:pt x="3250" y="1250"/>
                    <a:pt x="3156" y="1219"/>
                    <a:pt x="3062" y="1156"/>
                  </a:cubicBezTo>
                  <a:cubicBezTo>
                    <a:pt x="2969" y="1125"/>
                    <a:pt x="2812" y="1063"/>
                    <a:pt x="2687" y="1063"/>
                  </a:cubicBezTo>
                  <a:cubicBezTo>
                    <a:pt x="2562" y="1063"/>
                    <a:pt x="2437" y="1031"/>
                    <a:pt x="2375" y="1000"/>
                  </a:cubicBezTo>
                  <a:cubicBezTo>
                    <a:pt x="2312" y="969"/>
                    <a:pt x="2250" y="938"/>
                    <a:pt x="2250" y="969"/>
                  </a:cubicBezTo>
                  <a:cubicBezTo>
                    <a:pt x="2219" y="969"/>
                    <a:pt x="2125" y="938"/>
                    <a:pt x="2000" y="906"/>
                  </a:cubicBezTo>
                  <a:cubicBezTo>
                    <a:pt x="2000" y="906"/>
                    <a:pt x="2000" y="906"/>
                    <a:pt x="1937" y="844"/>
                  </a:cubicBezTo>
                  <a:cubicBezTo>
                    <a:pt x="1875" y="813"/>
                    <a:pt x="1844" y="813"/>
                    <a:pt x="1781" y="844"/>
                  </a:cubicBezTo>
                  <a:cubicBezTo>
                    <a:pt x="1750" y="844"/>
                    <a:pt x="1687" y="875"/>
                    <a:pt x="1687" y="875"/>
                  </a:cubicBezTo>
                  <a:cubicBezTo>
                    <a:pt x="1656" y="906"/>
                    <a:pt x="1625" y="938"/>
                    <a:pt x="1594" y="969"/>
                  </a:cubicBezTo>
                  <a:cubicBezTo>
                    <a:pt x="1594" y="969"/>
                    <a:pt x="1594" y="969"/>
                    <a:pt x="1531" y="969"/>
                  </a:cubicBezTo>
                  <a:cubicBezTo>
                    <a:pt x="1469" y="969"/>
                    <a:pt x="1469" y="969"/>
                    <a:pt x="1469" y="969"/>
                  </a:cubicBezTo>
                  <a:cubicBezTo>
                    <a:pt x="1437" y="1000"/>
                    <a:pt x="1406" y="1063"/>
                    <a:pt x="1375" y="1094"/>
                  </a:cubicBezTo>
                  <a:cubicBezTo>
                    <a:pt x="1344" y="1125"/>
                    <a:pt x="1281" y="1188"/>
                    <a:pt x="1219" y="1219"/>
                  </a:cubicBezTo>
                  <a:cubicBezTo>
                    <a:pt x="1156" y="1250"/>
                    <a:pt x="1125" y="1313"/>
                    <a:pt x="1187" y="1344"/>
                  </a:cubicBezTo>
                  <a:cubicBezTo>
                    <a:pt x="1219" y="1375"/>
                    <a:pt x="1250" y="1438"/>
                    <a:pt x="1281" y="1469"/>
                  </a:cubicBezTo>
                  <a:cubicBezTo>
                    <a:pt x="1312" y="1531"/>
                    <a:pt x="1375" y="1594"/>
                    <a:pt x="1406" y="1625"/>
                  </a:cubicBezTo>
                  <a:cubicBezTo>
                    <a:pt x="1469" y="1656"/>
                    <a:pt x="1500" y="1719"/>
                    <a:pt x="1469" y="1750"/>
                  </a:cubicBezTo>
                  <a:cubicBezTo>
                    <a:pt x="1469" y="1813"/>
                    <a:pt x="1375" y="1781"/>
                    <a:pt x="1281" y="1688"/>
                  </a:cubicBezTo>
                  <a:cubicBezTo>
                    <a:pt x="1281" y="1688"/>
                    <a:pt x="1281" y="1688"/>
                    <a:pt x="1219" y="1688"/>
                  </a:cubicBezTo>
                  <a:cubicBezTo>
                    <a:pt x="1156" y="1688"/>
                    <a:pt x="1156" y="1688"/>
                    <a:pt x="1156" y="1688"/>
                  </a:cubicBezTo>
                  <a:cubicBezTo>
                    <a:pt x="1062" y="1750"/>
                    <a:pt x="1031" y="1844"/>
                    <a:pt x="1062" y="1906"/>
                  </a:cubicBezTo>
                  <a:cubicBezTo>
                    <a:pt x="1094" y="1969"/>
                    <a:pt x="1187" y="2000"/>
                    <a:pt x="1281" y="2000"/>
                  </a:cubicBezTo>
                  <a:cubicBezTo>
                    <a:pt x="1406" y="2000"/>
                    <a:pt x="1469" y="2031"/>
                    <a:pt x="1437" y="2094"/>
                  </a:cubicBezTo>
                  <a:cubicBezTo>
                    <a:pt x="1406" y="2156"/>
                    <a:pt x="1375" y="2219"/>
                    <a:pt x="1344" y="2219"/>
                  </a:cubicBezTo>
                  <a:cubicBezTo>
                    <a:pt x="1312" y="2219"/>
                    <a:pt x="1250" y="2313"/>
                    <a:pt x="1187" y="2375"/>
                  </a:cubicBezTo>
                  <a:cubicBezTo>
                    <a:pt x="1156" y="2438"/>
                    <a:pt x="1094" y="2531"/>
                    <a:pt x="1094" y="2563"/>
                  </a:cubicBezTo>
                  <a:cubicBezTo>
                    <a:pt x="1094" y="2625"/>
                    <a:pt x="1125" y="2656"/>
                    <a:pt x="1187" y="2656"/>
                  </a:cubicBezTo>
                  <a:cubicBezTo>
                    <a:pt x="1219" y="2688"/>
                    <a:pt x="1281" y="2719"/>
                    <a:pt x="1312" y="2719"/>
                  </a:cubicBezTo>
                  <a:cubicBezTo>
                    <a:pt x="1344" y="2750"/>
                    <a:pt x="1406" y="2813"/>
                    <a:pt x="1406" y="2875"/>
                  </a:cubicBezTo>
                  <a:cubicBezTo>
                    <a:pt x="1406" y="2906"/>
                    <a:pt x="1469" y="2938"/>
                    <a:pt x="1531" y="2906"/>
                  </a:cubicBezTo>
                  <a:cubicBezTo>
                    <a:pt x="1594" y="2906"/>
                    <a:pt x="1656" y="2906"/>
                    <a:pt x="1656" y="2969"/>
                  </a:cubicBezTo>
                  <a:cubicBezTo>
                    <a:pt x="1656" y="3000"/>
                    <a:pt x="1625" y="3063"/>
                    <a:pt x="1594" y="3125"/>
                  </a:cubicBezTo>
                  <a:cubicBezTo>
                    <a:pt x="1531" y="3156"/>
                    <a:pt x="1469" y="3250"/>
                    <a:pt x="1375" y="3313"/>
                  </a:cubicBezTo>
                  <a:cubicBezTo>
                    <a:pt x="1312" y="3375"/>
                    <a:pt x="1156" y="3469"/>
                    <a:pt x="1031" y="3531"/>
                  </a:cubicBezTo>
                  <a:cubicBezTo>
                    <a:pt x="906" y="3563"/>
                    <a:pt x="750" y="3656"/>
                    <a:pt x="656" y="3688"/>
                  </a:cubicBezTo>
                  <a:cubicBezTo>
                    <a:pt x="562" y="3719"/>
                    <a:pt x="375" y="3719"/>
                    <a:pt x="219" y="3719"/>
                  </a:cubicBezTo>
                  <a:cubicBezTo>
                    <a:pt x="94" y="3719"/>
                    <a:pt x="0" y="3719"/>
                    <a:pt x="31" y="3750"/>
                  </a:cubicBezTo>
                  <a:cubicBezTo>
                    <a:pt x="31" y="3781"/>
                    <a:pt x="125" y="3813"/>
                    <a:pt x="187" y="3813"/>
                  </a:cubicBezTo>
                  <a:cubicBezTo>
                    <a:pt x="250" y="3781"/>
                    <a:pt x="406" y="3781"/>
                    <a:pt x="500" y="3781"/>
                  </a:cubicBezTo>
                  <a:cubicBezTo>
                    <a:pt x="625" y="3781"/>
                    <a:pt x="781" y="3719"/>
                    <a:pt x="875" y="3688"/>
                  </a:cubicBezTo>
                  <a:cubicBezTo>
                    <a:pt x="969" y="3625"/>
                    <a:pt x="1125" y="3563"/>
                    <a:pt x="1250" y="3500"/>
                  </a:cubicBezTo>
                  <a:cubicBezTo>
                    <a:pt x="1375" y="3438"/>
                    <a:pt x="1500" y="3406"/>
                    <a:pt x="1531" y="3406"/>
                  </a:cubicBezTo>
                  <a:cubicBezTo>
                    <a:pt x="1562" y="3438"/>
                    <a:pt x="1656" y="3344"/>
                    <a:pt x="1750" y="3281"/>
                  </a:cubicBezTo>
                  <a:cubicBezTo>
                    <a:pt x="1812" y="3188"/>
                    <a:pt x="1875" y="3125"/>
                    <a:pt x="1906" y="3156"/>
                  </a:cubicBezTo>
                  <a:cubicBezTo>
                    <a:pt x="1937" y="3188"/>
                    <a:pt x="1969" y="3219"/>
                    <a:pt x="2031" y="3219"/>
                  </a:cubicBezTo>
                  <a:cubicBezTo>
                    <a:pt x="2062" y="3188"/>
                    <a:pt x="2125" y="3156"/>
                    <a:pt x="2125" y="3125"/>
                  </a:cubicBezTo>
                  <a:cubicBezTo>
                    <a:pt x="2156" y="3063"/>
                    <a:pt x="2156" y="3000"/>
                    <a:pt x="2156" y="2969"/>
                  </a:cubicBezTo>
                  <a:cubicBezTo>
                    <a:pt x="2156" y="2969"/>
                    <a:pt x="2250" y="2906"/>
                    <a:pt x="2312" y="2844"/>
                  </a:cubicBezTo>
                  <a:cubicBezTo>
                    <a:pt x="2375" y="2813"/>
                    <a:pt x="2500" y="2781"/>
                    <a:pt x="2562" y="2781"/>
                  </a:cubicBezTo>
                  <a:cubicBezTo>
                    <a:pt x="2625" y="2781"/>
                    <a:pt x="2781" y="2781"/>
                    <a:pt x="2875" y="2813"/>
                  </a:cubicBezTo>
                  <a:cubicBezTo>
                    <a:pt x="3000" y="2844"/>
                    <a:pt x="3156" y="2938"/>
                    <a:pt x="3219" y="3031"/>
                  </a:cubicBezTo>
                  <a:cubicBezTo>
                    <a:pt x="3281" y="3094"/>
                    <a:pt x="3375" y="3250"/>
                    <a:pt x="3406" y="3313"/>
                  </a:cubicBezTo>
                  <a:cubicBezTo>
                    <a:pt x="3437" y="3406"/>
                    <a:pt x="3500" y="3531"/>
                    <a:pt x="3531" y="3625"/>
                  </a:cubicBezTo>
                  <a:cubicBezTo>
                    <a:pt x="3562" y="3719"/>
                    <a:pt x="3625" y="3750"/>
                    <a:pt x="3625" y="3688"/>
                  </a:cubicBezTo>
                  <a:cubicBezTo>
                    <a:pt x="3656" y="3625"/>
                    <a:pt x="3719" y="3625"/>
                    <a:pt x="3781" y="3688"/>
                  </a:cubicBezTo>
                  <a:cubicBezTo>
                    <a:pt x="3844" y="3750"/>
                    <a:pt x="3906" y="3844"/>
                    <a:pt x="3906" y="3875"/>
                  </a:cubicBezTo>
                  <a:cubicBezTo>
                    <a:pt x="3906" y="3906"/>
                    <a:pt x="3937" y="4000"/>
                    <a:pt x="4000" y="4063"/>
                  </a:cubicBezTo>
                  <a:cubicBezTo>
                    <a:pt x="4031" y="4125"/>
                    <a:pt x="4062" y="4281"/>
                    <a:pt x="4062" y="4375"/>
                  </a:cubicBezTo>
                  <a:cubicBezTo>
                    <a:pt x="4094" y="4500"/>
                    <a:pt x="4094" y="4718"/>
                    <a:pt x="4094" y="4874"/>
                  </a:cubicBezTo>
                  <a:cubicBezTo>
                    <a:pt x="4094" y="5030"/>
                    <a:pt x="4156" y="5187"/>
                    <a:pt x="4187" y="5218"/>
                  </a:cubicBezTo>
                  <a:cubicBezTo>
                    <a:pt x="4250" y="5249"/>
                    <a:pt x="4281" y="5312"/>
                    <a:pt x="4312" y="5374"/>
                  </a:cubicBezTo>
                  <a:cubicBezTo>
                    <a:pt x="4344" y="5437"/>
                    <a:pt x="4406" y="5499"/>
                    <a:pt x="4437" y="5499"/>
                  </a:cubicBezTo>
                  <a:cubicBezTo>
                    <a:pt x="4469" y="5530"/>
                    <a:pt x="4531" y="5530"/>
                    <a:pt x="4562" y="5562"/>
                  </a:cubicBezTo>
                  <a:cubicBezTo>
                    <a:pt x="4562" y="5562"/>
                    <a:pt x="4594" y="5655"/>
                    <a:pt x="4625" y="5718"/>
                  </a:cubicBezTo>
                  <a:cubicBezTo>
                    <a:pt x="4656" y="5812"/>
                    <a:pt x="4719" y="5905"/>
                    <a:pt x="4750" y="5937"/>
                  </a:cubicBezTo>
                  <a:cubicBezTo>
                    <a:pt x="4781" y="5968"/>
                    <a:pt x="4812" y="6030"/>
                    <a:pt x="4844" y="6062"/>
                  </a:cubicBezTo>
                  <a:cubicBezTo>
                    <a:pt x="4844" y="6093"/>
                    <a:pt x="4906" y="6155"/>
                    <a:pt x="4937" y="6187"/>
                  </a:cubicBezTo>
                  <a:cubicBezTo>
                    <a:pt x="4969" y="6218"/>
                    <a:pt x="5000" y="6249"/>
                    <a:pt x="5031" y="6280"/>
                  </a:cubicBezTo>
                  <a:cubicBezTo>
                    <a:pt x="5062" y="6312"/>
                    <a:pt x="5094" y="6343"/>
                    <a:pt x="5125" y="6343"/>
                  </a:cubicBezTo>
                  <a:cubicBezTo>
                    <a:pt x="5156" y="6343"/>
                    <a:pt x="5125" y="6312"/>
                    <a:pt x="5062" y="6218"/>
                  </a:cubicBezTo>
                  <a:cubicBezTo>
                    <a:pt x="5031" y="6155"/>
                    <a:pt x="4969" y="6062"/>
                    <a:pt x="4969" y="5999"/>
                  </a:cubicBezTo>
                  <a:cubicBezTo>
                    <a:pt x="4937" y="5968"/>
                    <a:pt x="4969" y="5968"/>
                    <a:pt x="5000" y="5968"/>
                  </a:cubicBezTo>
                  <a:cubicBezTo>
                    <a:pt x="5062" y="5999"/>
                    <a:pt x="5156" y="6093"/>
                    <a:pt x="5219" y="6124"/>
                  </a:cubicBezTo>
                  <a:cubicBezTo>
                    <a:pt x="5250" y="6187"/>
                    <a:pt x="5312" y="6312"/>
                    <a:pt x="5344" y="6374"/>
                  </a:cubicBezTo>
                  <a:cubicBezTo>
                    <a:pt x="5375" y="6437"/>
                    <a:pt x="5406" y="6499"/>
                    <a:pt x="5406" y="6530"/>
                  </a:cubicBezTo>
                  <a:cubicBezTo>
                    <a:pt x="5406" y="6562"/>
                    <a:pt x="5500" y="6655"/>
                    <a:pt x="5656" y="6749"/>
                  </a:cubicBezTo>
                  <a:cubicBezTo>
                    <a:pt x="5719" y="6780"/>
                    <a:pt x="5719" y="6780"/>
                    <a:pt x="5719" y="6780"/>
                  </a:cubicBezTo>
                  <a:cubicBezTo>
                    <a:pt x="5875" y="6874"/>
                    <a:pt x="6031" y="6937"/>
                    <a:pt x="6094" y="6937"/>
                  </a:cubicBezTo>
                  <a:cubicBezTo>
                    <a:pt x="6125" y="6905"/>
                    <a:pt x="6219" y="6937"/>
                    <a:pt x="6250" y="6937"/>
                  </a:cubicBezTo>
                  <a:cubicBezTo>
                    <a:pt x="6281" y="6937"/>
                    <a:pt x="6375" y="6999"/>
                    <a:pt x="6469" y="7030"/>
                  </a:cubicBezTo>
                  <a:cubicBezTo>
                    <a:pt x="6562" y="7093"/>
                    <a:pt x="6687" y="7155"/>
                    <a:pt x="6750" y="7187"/>
                  </a:cubicBezTo>
                  <a:cubicBezTo>
                    <a:pt x="6781" y="7218"/>
                    <a:pt x="6844" y="7280"/>
                    <a:pt x="6906" y="7343"/>
                  </a:cubicBezTo>
                  <a:cubicBezTo>
                    <a:pt x="6937" y="7405"/>
                    <a:pt x="6969" y="7468"/>
                    <a:pt x="7000" y="7499"/>
                  </a:cubicBezTo>
                  <a:cubicBezTo>
                    <a:pt x="7000" y="7530"/>
                    <a:pt x="7062" y="7562"/>
                    <a:pt x="7156" y="7562"/>
                  </a:cubicBezTo>
                  <a:cubicBezTo>
                    <a:pt x="7219" y="7562"/>
                    <a:pt x="7281" y="7562"/>
                    <a:pt x="7281" y="7530"/>
                  </a:cubicBezTo>
                  <a:cubicBezTo>
                    <a:pt x="7281" y="7530"/>
                    <a:pt x="7344" y="7499"/>
                    <a:pt x="7375" y="7499"/>
                  </a:cubicBezTo>
                  <a:cubicBezTo>
                    <a:pt x="7406" y="7499"/>
                    <a:pt x="7437" y="7593"/>
                    <a:pt x="7437" y="7655"/>
                  </a:cubicBezTo>
                  <a:cubicBezTo>
                    <a:pt x="7437" y="7749"/>
                    <a:pt x="7437" y="7843"/>
                    <a:pt x="7406" y="7905"/>
                  </a:cubicBezTo>
                  <a:cubicBezTo>
                    <a:pt x="7375" y="7937"/>
                    <a:pt x="7344" y="7968"/>
                    <a:pt x="7312" y="7999"/>
                  </a:cubicBezTo>
                  <a:cubicBezTo>
                    <a:pt x="7250" y="8030"/>
                    <a:pt x="7219" y="8124"/>
                    <a:pt x="7219" y="8187"/>
                  </a:cubicBezTo>
                  <a:cubicBezTo>
                    <a:pt x="7219" y="8249"/>
                    <a:pt x="7219" y="8374"/>
                    <a:pt x="7187" y="8405"/>
                  </a:cubicBezTo>
                  <a:cubicBezTo>
                    <a:pt x="7187" y="8468"/>
                    <a:pt x="7187" y="8530"/>
                    <a:pt x="7219" y="8562"/>
                  </a:cubicBezTo>
                  <a:cubicBezTo>
                    <a:pt x="7250" y="8593"/>
                    <a:pt x="7312" y="8687"/>
                    <a:pt x="7375" y="8780"/>
                  </a:cubicBezTo>
                  <a:cubicBezTo>
                    <a:pt x="7437" y="8874"/>
                    <a:pt x="7531" y="8999"/>
                    <a:pt x="7594" y="9093"/>
                  </a:cubicBezTo>
                  <a:cubicBezTo>
                    <a:pt x="7656" y="9187"/>
                    <a:pt x="7781" y="9312"/>
                    <a:pt x="7812" y="9343"/>
                  </a:cubicBezTo>
                  <a:cubicBezTo>
                    <a:pt x="7875" y="9374"/>
                    <a:pt x="7906" y="9499"/>
                    <a:pt x="7906" y="9655"/>
                  </a:cubicBezTo>
                  <a:cubicBezTo>
                    <a:pt x="7906" y="9812"/>
                    <a:pt x="7906" y="9968"/>
                    <a:pt x="7875" y="10062"/>
                  </a:cubicBezTo>
                  <a:cubicBezTo>
                    <a:pt x="7875" y="10124"/>
                    <a:pt x="7844" y="10280"/>
                    <a:pt x="7875" y="10405"/>
                  </a:cubicBezTo>
                  <a:cubicBezTo>
                    <a:pt x="7875" y="10499"/>
                    <a:pt x="7844" y="10655"/>
                    <a:pt x="7781" y="10749"/>
                  </a:cubicBezTo>
                  <a:cubicBezTo>
                    <a:pt x="7750" y="10843"/>
                    <a:pt x="7687" y="11062"/>
                    <a:pt x="7687" y="11218"/>
                  </a:cubicBezTo>
                  <a:cubicBezTo>
                    <a:pt x="7687" y="11343"/>
                    <a:pt x="7687" y="11343"/>
                    <a:pt x="7687" y="11343"/>
                  </a:cubicBezTo>
                  <a:cubicBezTo>
                    <a:pt x="7687" y="11499"/>
                    <a:pt x="7656" y="11687"/>
                    <a:pt x="7625" y="11749"/>
                  </a:cubicBezTo>
                  <a:cubicBezTo>
                    <a:pt x="7594" y="11843"/>
                    <a:pt x="7562" y="11905"/>
                    <a:pt x="7562" y="11937"/>
                  </a:cubicBezTo>
                  <a:cubicBezTo>
                    <a:pt x="7594" y="11937"/>
                    <a:pt x="7594" y="12030"/>
                    <a:pt x="7594" y="12124"/>
                  </a:cubicBezTo>
                  <a:cubicBezTo>
                    <a:pt x="7594" y="12218"/>
                    <a:pt x="7625" y="12343"/>
                    <a:pt x="7656" y="12437"/>
                  </a:cubicBezTo>
                  <a:cubicBezTo>
                    <a:pt x="7656" y="12499"/>
                    <a:pt x="7719" y="12593"/>
                    <a:pt x="7719" y="12655"/>
                  </a:cubicBezTo>
                  <a:cubicBezTo>
                    <a:pt x="7750" y="12687"/>
                    <a:pt x="7875" y="12749"/>
                    <a:pt x="7969" y="12812"/>
                  </a:cubicBezTo>
                  <a:cubicBezTo>
                    <a:pt x="8094" y="12843"/>
                    <a:pt x="8219" y="12843"/>
                    <a:pt x="8250" y="12843"/>
                  </a:cubicBezTo>
                  <a:cubicBezTo>
                    <a:pt x="8281" y="12812"/>
                    <a:pt x="8344" y="12780"/>
                    <a:pt x="8375" y="12780"/>
                  </a:cubicBezTo>
                  <a:cubicBezTo>
                    <a:pt x="8406" y="12780"/>
                    <a:pt x="8375" y="12749"/>
                    <a:pt x="8312" y="12718"/>
                  </a:cubicBezTo>
                  <a:cubicBezTo>
                    <a:pt x="8250" y="12655"/>
                    <a:pt x="8156" y="12593"/>
                    <a:pt x="8125" y="12530"/>
                  </a:cubicBezTo>
                  <a:cubicBezTo>
                    <a:pt x="8125" y="12499"/>
                    <a:pt x="8094" y="12405"/>
                    <a:pt x="8094" y="12374"/>
                  </a:cubicBezTo>
                  <a:cubicBezTo>
                    <a:pt x="8094" y="12312"/>
                    <a:pt x="8094" y="12280"/>
                    <a:pt x="8125" y="12249"/>
                  </a:cubicBezTo>
                  <a:cubicBezTo>
                    <a:pt x="8156" y="12249"/>
                    <a:pt x="8156" y="12187"/>
                    <a:pt x="8156" y="12155"/>
                  </a:cubicBezTo>
                  <a:cubicBezTo>
                    <a:pt x="8187" y="12124"/>
                    <a:pt x="8219" y="12093"/>
                    <a:pt x="8250" y="12062"/>
                  </a:cubicBezTo>
                  <a:cubicBezTo>
                    <a:pt x="8281" y="12062"/>
                    <a:pt x="8312" y="12030"/>
                    <a:pt x="8312" y="11999"/>
                  </a:cubicBezTo>
                  <a:cubicBezTo>
                    <a:pt x="8312" y="11937"/>
                    <a:pt x="8281" y="11905"/>
                    <a:pt x="8250" y="11874"/>
                  </a:cubicBezTo>
                  <a:cubicBezTo>
                    <a:pt x="8219" y="11843"/>
                    <a:pt x="8219" y="11812"/>
                    <a:pt x="8250" y="11780"/>
                  </a:cubicBezTo>
                  <a:cubicBezTo>
                    <a:pt x="8250" y="11749"/>
                    <a:pt x="8312" y="11687"/>
                    <a:pt x="8312" y="11624"/>
                  </a:cubicBezTo>
                  <a:cubicBezTo>
                    <a:pt x="8344" y="11593"/>
                    <a:pt x="8375" y="11499"/>
                    <a:pt x="8406" y="11468"/>
                  </a:cubicBezTo>
                  <a:cubicBezTo>
                    <a:pt x="8437" y="11437"/>
                    <a:pt x="8437" y="11405"/>
                    <a:pt x="8406" y="11343"/>
                  </a:cubicBezTo>
                  <a:cubicBezTo>
                    <a:pt x="8375" y="11312"/>
                    <a:pt x="8375" y="11280"/>
                    <a:pt x="8437" y="11280"/>
                  </a:cubicBezTo>
                  <a:cubicBezTo>
                    <a:pt x="8469" y="11249"/>
                    <a:pt x="8531" y="11218"/>
                    <a:pt x="8531" y="11155"/>
                  </a:cubicBezTo>
                  <a:cubicBezTo>
                    <a:pt x="8531" y="11124"/>
                    <a:pt x="8594" y="11062"/>
                    <a:pt x="8719" y="11062"/>
                  </a:cubicBezTo>
                  <a:cubicBezTo>
                    <a:pt x="8812" y="11030"/>
                    <a:pt x="8906" y="10999"/>
                    <a:pt x="8906" y="10968"/>
                  </a:cubicBezTo>
                  <a:cubicBezTo>
                    <a:pt x="8906" y="10905"/>
                    <a:pt x="8937" y="10843"/>
                    <a:pt x="8937" y="10812"/>
                  </a:cubicBezTo>
                  <a:cubicBezTo>
                    <a:pt x="8937" y="10749"/>
                    <a:pt x="8969" y="10718"/>
                    <a:pt x="9031" y="10718"/>
                  </a:cubicBezTo>
                  <a:cubicBezTo>
                    <a:pt x="9062" y="10718"/>
                    <a:pt x="9125" y="10687"/>
                    <a:pt x="9156" y="10655"/>
                  </a:cubicBezTo>
                  <a:cubicBezTo>
                    <a:pt x="9187" y="10593"/>
                    <a:pt x="9250" y="10499"/>
                    <a:pt x="9281" y="10437"/>
                  </a:cubicBezTo>
                  <a:cubicBezTo>
                    <a:pt x="9344" y="10405"/>
                    <a:pt x="9406" y="10312"/>
                    <a:pt x="9437" y="10280"/>
                  </a:cubicBezTo>
                  <a:cubicBezTo>
                    <a:pt x="9469" y="10249"/>
                    <a:pt x="9500" y="10155"/>
                    <a:pt x="9531" y="10093"/>
                  </a:cubicBezTo>
                  <a:cubicBezTo>
                    <a:pt x="9531" y="10030"/>
                    <a:pt x="9594" y="9905"/>
                    <a:pt x="9656" y="9874"/>
                  </a:cubicBezTo>
                  <a:cubicBezTo>
                    <a:pt x="9719" y="9812"/>
                    <a:pt x="9812" y="9780"/>
                    <a:pt x="9875" y="9780"/>
                  </a:cubicBezTo>
                  <a:cubicBezTo>
                    <a:pt x="9937" y="9780"/>
                    <a:pt x="10000" y="9687"/>
                    <a:pt x="10062" y="9593"/>
                  </a:cubicBezTo>
                  <a:cubicBezTo>
                    <a:pt x="10125" y="9499"/>
                    <a:pt x="10187" y="9343"/>
                    <a:pt x="10187" y="9249"/>
                  </a:cubicBezTo>
                  <a:cubicBezTo>
                    <a:pt x="10187" y="9124"/>
                    <a:pt x="10281" y="8937"/>
                    <a:pt x="10375" y="8843"/>
                  </a:cubicBezTo>
                  <a:cubicBezTo>
                    <a:pt x="10437" y="8749"/>
                    <a:pt x="10500" y="8624"/>
                    <a:pt x="10500" y="8562"/>
                  </a:cubicBezTo>
                  <a:cubicBezTo>
                    <a:pt x="10469" y="8499"/>
                    <a:pt x="10437" y="8437"/>
                    <a:pt x="10375" y="84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3"/>
            <p:cNvSpPr>
              <a:spLocks noChangeArrowheads="1"/>
            </p:cNvSpPr>
            <p:nvPr/>
          </p:nvSpPr>
          <p:spPr bwMode="auto">
            <a:xfrm>
              <a:off x="1972" y="537"/>
              <a:ext cx="963" cy="1424"/>
            </a:xfrm>
            <a:custGeom>
              <a:avLst/>
              <a:gdLst>
                <a:gd name="T0" fmla="*/ 3594 w 4251"/>
                <a:gd name="T1" fmla="*/ 4438 h 6282"/>
                <a:gd name="T2" fmla="*/ 3375 w 4251"/>
                <a:gd name="T3" fmla="*/ 4031 h 6282"/>
                <a:gd name="T4" fmla="*/ 3468 w 4251"/>
                <a:gd name="T5" fmla="*/ 3875 h 6282"/>
                <a:gd name="T6" fmla="*/ 3750 w 4251"/>
                <a:gd name="T7" fmla="*/ 3844 h 6282"/>
                <a:gd name="T8" fmla="*/ 3687 w 4251"/>
                <a:gd name="T9" fmla="*/ 3625 h 6282"/>
                <a:gd name="T10" fmla="*/ 3687 w 4251"/>
                <a:gd name="T11" fmla="*/ 3344 h 6282"/>
                <a:gd name="T12" fmla="*/ 3812 w 4251"/>
                <a:gd name="T13" fmla="*/ 3281 h 6282"/>
                <a:gd name="T14" fmla="*/ 3687 w 4251"/>
                <a:gd name="T15" fmla="*/ 3000 h 6282"/>
                <a:gd name="T16" fmla="*/ 3781 w 4251"/>
                <a:gd name="T17" fmla="*/ 2938 h 6282"/>
                <a:gd name="T18" fmla="*/ 3937 w 4251"/>
                <a:gd name="T19" fmla="*/ 2813 h 6282"/>
                <a:gd name="T20" fmla="*/ 3719 w 4251"/>
                <a:gd name="T21" fmla="*/ 2531 h 6282"/>
                <a:gd name="T22" fmla="*/ 3812 w 4251"/>
                <a:gd name="T23" fmla="*/ 1969 h 6282"/>
                <a:gd name="T24" fmla="*/ 4000 w 4251"/>
                <a:gd name="T25" fmla="*/ 1625 h 6282"/>
                <a:gd name="T26" fmla="*/ 3781 w 4251"/>
                <a:gd name="T27" fmla="*/ 1500 h 6282"/>
                <a:gd name="T28" fmla="*/ 4187 w 4251"/>
                <a:gd name="T29" fmla="*/ 1250 h 6282"/>
                <a:gd name="T30" fmla="*/ 3969 w 4251"/>
                <a:gd name="T31" fmla="*/ 938 h 6282"/>
                <a:gd name="T32" fmla="*/ 3812 w 4251"/>
                <a:gd name="T33" fmla="*/ 1156 h 6282"/>
                <a:gd name="T34" fmla="*/ 3594 w 4251"/>
                <a:gd name="T35" fmla="*/ 1250 h 6282"/>
                <a:gd name="T36" fmla="*/ 3500 w 4251"/>
                <a:gd name="T37" fmla="*/ 875 h 6282"/>
                <a:gd name="T38" fmla="*/ 3312 w 4251"/>
                <a:gd name="T39" fmla="*/ 1094 h 6282"/>
                <a:gd name="T40" fmla="*/ 3250 w 4251"/>
                <a:gd name="T41" fmla="*/ 906 h 6282"/>
                <a:gd name="T42" fmla="*/ 2844 w 4251"/>
                <a:gd name="T43" fmla="*/ 1000 h 6282"/>
                <a:gd name="T44" fmla="*/ 2875 w 4251"/>
                <a:gd name="T45" fmla="*/ 844 h 6282"/>
                <a:gd name="T46" fmla="*/ 3375 w 4251"/>
                <a:gd name="T47" fmla="*/ 750 h 6282"/>
                <a:gd name="T48" fmla="*/ 3500 w 4251"/>
                <a:gd name="T49" fmla="*/ 531 h 6282"/>
                <a:gd name="T50" fmla="*/ 3281 w 4251"/>
                <a:gd name="T51" fmla="*/ 281 h 6282"/>
                <a:gd name="T52" fmla="*/ 3062 w 4251"/>
                <a:gd name="T53" fmla="*/ 63 h 6282"/>
                <a:gd name="T54" fmla="*/ 2344 w 4251"/>
                <a:gd name="T55" fmla="*/ 250 h 6282"/>
                <a:gd name="T56" fmla="*/ 1906 w 4251"/>
                <a:gd name="T57" fmla="*/ 281 h 6282"/>
                <a:gd name="T58" fmla="*/ 1937 w 4251"/>
                <a:gd name="T59" fmla="*/ 719 h 6282"/>
                <a:gd name="T60" fmla="*/ 1719 w 4251"/>
                <a:gd name="T61" fmla="*/ 750 h 6282"/>
                <a:gd name="T62" fmla="*/ 1531 w 4251"/>
                <a:gd name="T63" fmla="*/ 938 h 6282"/>
                <a:gd name="T64" fmla="*/ 1312 w 4251"/>
                <a:gd name="T65" fmla="*/ 844 h 6282"/>
                <a:gd name="T66" fmla="*/ 1031 w 4251"/>
                <a:gd name="T67" fmla="*/ 1000 h 6282"/>
                <a:gd name="T68" fmla="*/ 812 w 4251"/>
                <a:gd name="T69" fmla="*/ 1125 h 6282"/>
                <a:gd name="T70" fmla="*/ 562 w 4251"/>
                <a:gd name="T71" fmla="*/ 1406 h 6282"/>
                <a:gd name="T72" fmla="*/ 469 w 4251"/>
                <a:gd name="T73" fmla="*/ 1750 h 6282"/>
                <a:gd name="T74" fmla="*/ 437 w 4251"/>
                <a:gd name="T75" fmla="*/ 2125 h 6282"/>
                <a:gd name="T76" fmla="*/ 0 w 4251"/>
                <a:gd name="T77" fmla="*/ 2469 h 6282"/>
                <a:gd name="T78" fmla="*/ 219 w 4251"/>
                <a:gd name="T79" fmla="*/ 2625 h 6282"/>
                <a:gd name="T80" fmla="*/ 406 w 4251"/>
                <a:gd name="T81" fmla="*/ 2688 h 6282"/>
                <a:gd name="T82" fmla="*/ 219 w 4251"/>
                <a:gd name="T83" fmla="*/ 2813 h 6282"/>
                <a:gd name="T84" fmla="*/ 250 w 4251"/>
                <a:gd name="T85" fmla="*/ 3031 h 6282"/>
                <a:gd name="T86" fmla="*/ 437 w 4251"/>
                <a:gd name="T87" fmla="*/ 3156 h 6282"/>
                <a:gd name="T88" fmla="*/ 969 w 4251"/>
                <a:gd name="T89" fmla="*/ 3250 h 6282"/>
                <a:gd name="T90" fmla="*/ 1250 w 4251"/>
                <a:gd name="T91" fmla="*/ 4000 h 6282"/>
                <a:gd name="T92" fmla="*/ 1312 w 4251"/>
                <a:gd name="T93" fmla="*/ 4313 h 6282"/>
                <a:gd name="T94" fmla="*/ 1437 w 4251"/>
                <a:gd name="T95" fmla="*/ 4469 h 6282"/>
                <a:gd name="T96" fmla="*/ 1375 w 4251"/>
                <a:gd name="T97" fmla="*/ 4719 h 6282"/>
                <a:gd name="T98" fmla="*/ 1562 w 4251"/>
                <a:gd name="T99" fmla="*/ 4656 h 6282"/>
                <a:gd name="T100" fmla="*/ 1500 w 4251"/>
                <a:gd name="T101" fmla="*/ 5000 h 6282"/>
                <a:gd name="T102" fmla="*/ 1375 w 4251"/>
                <a:gd name="T103" fmla="*/ 5281 h 6282"/>
                <a:gd name="T104" fmla="*/ 1562 w 4251"/>
                <a:gd name="T105" fmla="*/ 5531 h 6282"/>
                <a:gd name="T106" fmla="*/ 1594 w 4251"/>
                <a:gd name="T107" fmla="*/ 5844 h 6282"/>
                <a:gd name="T108" fmla="*/ 1875 w 4251"/>
                <a:gd name="T109" fmla="*/ 6219 h 6282"/>
                <a:gd name="T110" fmla="*/ 2125 w 4251"/>
                <a:gd name="T111" fmla="*/ 6188 h 6282"/>
                <a:gd name="T112" fmla="*/ 2250 w 4251"/>
                <a:gd name="T113" fmla="*/ 5688 h 6282"/>
                <a:gd name="T114" fmla="*/ 2531 w 4251"/>
                <a:gd name="T115" fmla="*/ 5375 h 6282"/>
                <a:gd name="T116" fmla="*/ 3031 w 4251"/>
                <a:gd name="T117" fmla="*/ 4969 h 6282"/>
                <a:gd name="T118" fmla="*/ 3531 w 4251"/>
                <a:gd name="T119" fmla="*/ 4656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1" h="6282">
                  <a:moveTo>
                    <a:pt x="3594" y="4438"/>
                  </a:moveTo>
                  <a:lnTo>
                    <a:pt x="3594" y="4438"/>
                  </a:lnTo>
                  <a:cubicBezTo>
                    <a:pt x="3594" y="4375"/>
                    <a:pt x="3562" y="4250"/>
                    <a:pt x="3500" y="4188"/>
                  </a:cubicBezTo>
                  <a:cubicBezTo>
                    <a:pt x="3468" y="4125"/>
                    <a:pt x="3406" y="4063"/>
                    <a:pt x="3375" y="4031"/>
                  </a:cubicBezTo>
                  <a:cubicBezTo>
                    <a:pt x="3344" y="4000"/>
                    <a:pt x="3344" y="3938"/>
                    <a:pt x="3375" y="3875"/>
                  </a:cubicBezTo>
                  <a:cubicBezTo>
                    <a:pt x="3406" y="3844"/>
                    <a:pt x="3468" y="3813"/>
                    <a:pt x="3468" y="3875"/>
                  </a:cubicBezTo>
                  <a:cubicBezTo>
                    <a:pt x="3500" y="3906"/>
                    <a:pt x="3562" y="3938"/>
                    <a:pt x="3625" y="3938"/>
                  </a:cubicBezTo>
                  <a:cubicBezTo>
                    <a:pt x="3656" y="3906"/>
                    <a:pt x="3719" y="3875"/>
                    <a:pt x="3750" y="3844"/>
                  </a:cubicBezTo>
                  <a:cubicBezTo>
                    <a:pt x="3750" y="3781"/>
                    <a:pt x="3719" y="3719"/>
                    <a:pt x="3656" y="3688"/>
                  </a:cubicBezTo>
                  <a:cubicBezTo>
                    <a:pt x="3594" y="3625"/>
                    <a:pt x="3625" y="3594"/>
                    <a:pt x="3687" y="3625"/>
                  </a:cubicBezTo>
                  <a:cubicBezTo>
                    <a:pt x="3750" y="3625"/>
                    <a:pt x="3781" y="3563"/>
                    <a:pt x="3750" y="3500"/>
                  </a:cubicBezTo>
                  <a:cubicBezTo>
                    <a:pt x="3687" y="3438"/>
                    <a:pt x="3687" y="3375"/>
                    <a:pt x="3687" y="3344"/>
                  </a:cubicBezTo>
                  <a:cubicBezTo>
                    <a:pt x="3687" y="3313"/>
                    <a:pt x="3687" y="3313"/>
                    <a:pt x="3750" y="3313"/>
                  </a:cubicBezTo>
                  <a:cubicBezTo>
                    <a:pt x="3781" y="3344"/>
                    <a:pt x="3812" y="3313"/>
                    <a:pt x="3812" y="3281"/>
                  </a:cubicBezTo>
                  <a:cubicBezTo>
                    <a:pt x="3812" y="3219"/>
                    <a:pt x="3781" y="3156"/>
                    <a:pt x="3750" y="3125"/>
                  </a:cubicBezTo>
                  <a:cubicBezTo>
                    <a:pt x="3719" y="3094"/>
                    <a:pt x="3687" y="3031"/>
                    <a:pt x="3687" y="3000"/>
                  </a:cubicBezTo>
                  <a:cubicBezTo>
                    <a:pt x="3656" y="2969"/>
                    <a:pt x="3656" y="2938"/>
                    <a:pt x="3687" y="2938"/>
                  </a:cubicBezTo>
                  <a:cubicBezTo>
                    <a:pt x="3719" y="2906"/>
                    <a:pt x="3750" y="2906"/>
                    <a:pt x="3781" y="2938"/>
                  </a:cubicBezTo>
                  <a:cubicBezTo>
                    <a:pt x="3812" y="2938"/>
                    <a:pt x="3875" y="2938"/>
                    <a:pt x="3875" y="2906"/>
                  </a:cubicBezTo>
                  <a:cubicBezTo>
                    <a:pt x="3906" y="2875"/>
                    <a:pt x="3937" y="2844"/>
                    <a:pt x="3937" y="2813"/>
                  </a:cubicBezTo>
                  <a:cubicBezTo>
                    <a:pt x="3906" y="2781"/>
                    <a:pt x="3875" y="2750"/>
                    <a:pt x="3812" y="2719"/>
                  </a:cubicBezTo>
                  <a:cubicBezTo>
                    <a:pt x="3750" y="2719"/>
                    <a:pt x="3719" y="2625"/>
                    <a:pt x="3719" y="2531"/>
                  </a:cubicBezTo>
                  <a:cubicBezTo>
                    <a:pt x="3719" y="2406"/>
                    <a:pt x="3750" y="2281"/>
                    <a:pt x="3781" y="2219"/>
                  </a:cubicBezTo>
                  <a:cubicBezTo>
                    <a:pt x="3812" y="2156"/>
                    <a:pt x="3812" y="2031"/>
                    <a:pt x="3812" y="1969"/>
                  </a:cubicBezTo>
                  <a:cubicBezTo>
                    <a:pt x="3781" y="1906"/>
                    <a:pt x="3812" y="1844"/>
                    <a:pt x="3875" y="1781"/>
                  </a:cubicBezTo>
                  <a:cubicBezTo>
                    <a:pt x="3906" y="1750"/>
                    <a:pt x="3969" y="1688"/>
                    <a:pt x="4000" y="1625"/>
                  </a:cubicBezTo>
                  <a:cubicBezTo>
                    <a:pt x="4031" y="1594"/>
                    <a:pt x="3969" y="1563"/>
                    <a:pt x="3875" y="1563"/>
                  </a:cubicBezTo>
                  <a:cubicBezTo>
                    <a:pt x="3781" y="1563"/>
                    <a:pt x="3750" y="1531"/>
                    <a:pt x="3781" y="1500"/>
                  </a:cubicBezTo>
                  <a:cubicBezTo>
                    <a:pt x="3812" y="1469"/>
                    <a:pt x="3906" y="1438"/>
                    <a:pt x="3969" y="1438"/>
                  </a:cubicBezTo>
                  <a:cubicBezTo>
                    <a:pt x="4031" y="1438"/>
                    <a:pt x="4125" y="1344"/>
                    <a:pt x="4187" y="1250"/>
                  </a:cubicBezTo>
                  <a:cubicBezTo>
                    <a:pt x="4250" y="1125"/>
                    <a:pt x="4250" y="1031"/>
                    <a:pt x="4187" y="969"/>
                  </a:cubicBezTo>
                  <a:cubicBezTo>
                    <a:pt x="4125" y="938"/>
                    <a:pt x="4031" y="906"/>
                    <a:pt x="3969" y="938"/>
                  </a:cubicBezTo>
                  <a:cubicBezTo>
                    <a:pt x="3937" y="938"/>
                    <a:pt x="3875" y="1000"/>
                    <a:pt x="3875" y="1063"/>
                  </a:cubicBezTo>
                  <a:cubicBezTo>
                    <a:pt x="3875" y="1094"/>
                    <a:pt x="3844" y="1156"/>
                    <a:pt x="3812" y="1156"/>
                  </a:cubicBezTo>
                  <a:cubicBezTo>
                    <a:pt x="3781" y="1156"/>
                    <a:pt x="3750" y="1156"/>
                    <a:pt x="3750" y="1125"/>
                  </a:cubicBezTo>
                  <a:cubicBezTo>
                    <a:pt x="3719" y="1094"/>
                    <a:pt x="3656" y="1156"/>
                    <a:pt x="3594" y="1250"/>
                  </a:cubicBezTo>
                  <a:cubicBezTo>
                    <a:pt x="3531" y="1375"/>
                    <a:pt x="3500" y="1313"/>
                    <a:pt x="3500" y="1156"/>
                  </a:cubicBezTo>
                  <a:cubicBezTo>
                    <a:pt x="3531" y="1000"/>
                    <a:pt x="3531" y="875"/>
                    <a:pt x="3500" y="875"/>
                  </a:cubicBezTo>
                  <a:cubicBezTo>
                    <a:pt x="3468" y="875"/>
                    <a:pt x="3437" y="938"/>
                    <a:pt x="3437" y="969"/>
                  </a:cubicBezTo>
                  <a:cubicBezTo>
                    <a:pt x="3437" y="1000"/>
                    <a:pt x="3375" y="1063"/>
                    <a:pt x="3312" y="1094"/>
                  </a:cubicBezTo>
                  <a:cubicBezTo>
                    <a:pt x="3250" y="1125"/>
                    <a:pt x="3250" y="1094"/>
                    <a:pt x="3281" y="1031"/>
                  </a:cubicBezTo>
                  <a:cubicBezTo>
                    <a:pt x="3281" y="969"/>
                    <a:pt x="3281" y="906"/>
                    <a:pt x="3250" y="906"/>
                  </a:cubicBezTo>
                  <a:cubicBezTo>
                    <a:pt x="3219" y="875"/>
                    <a:pt x="3125" y="875"/>
                    <a:pt x="3062" y="906"/>
                  </a:cubicBezTo>
                  <a:cubicBezTo>
                    <a:pt x="3000" y="906"/>
                    <a:pt x="2906" y="969"/>
                    <a:pt x="2844" y="1000"/>
                  </a:cubicBezTo>
                  <a:cubicBezTo>
                    <a:pt x="2781" y="1031"/>
                    <a:pt x="2750" y="1031"/>
                    <a:pt x="2750" y="1000"/>
                  </a:cubicBezTo>
                  <a:cubicBezTo>
                    <a:pt x="2750" y="969"/>
                    <a:pt x="2812" y="906"/>
                    <a:pt x="2875" y="844"/>
                  </a:cubicBezTo>
                  <a:cubicBezTo>
                    <a:pt x="2937" y="813"/>
                    <a:pt x="3062" y="750"/>
                    <a:pt x="3156" y="750"/>
                  </a:cubicBezTo>
                  <a:cubicBezTo>
                    <a:pt x="3219" y="750"/>
                    <a:pt x="3344" y="750"/>
                    <a:pt x="3375" y="750"/>
                  </a:cubicBezTo>
                  <a:cubicBezTo>
                    <a:pt x="3437" y="750"/>
                    <a:pt x="3500" y="719"/>
                    <a:pt x="3531" y="656"/>
                  </a:cubicBezTo>
                  <a:cubicBezTo>
                    <a:pt x="3562" y="625"/>
                    <a:pt x="3562" y="563"/>
                    <a:pt x="3500" y="531"/>
                  </a:cubicBezTo>
                  <a:cubicBezTo>
                    <a:pt x="3468" y="500"/>
                    <a:pt x="3406" y="438"/>
                    <a:pt x="3375" y="375"/>
                  </a:cubicBezTo>
                  <a:cubicBezTo>
                    <a:pt x="3375" y="344"/>
                    <a:pt x="3312" y="281"/>
                    <a:pt x="3281" y="281"/>
                  </a:cubicBezTo>
                  <a:cubicBezTo>
                    <a:pt x="3219" y="281"/>
                    <a:pt x="3187" y="250"/>
                    <a:pt x="3187" y="219"/>
                  </a:cubicBezTo>
                  <a:cubicBezTo>
                    <a:pt x="3219" y="156"/>
                    <a:pt x="3156" y="94"/>
                    <a:pt x="3062" y="63"/>
                  </a:cubicBezTo>
                  <a:cubicBezTo>
                    <a:pt x="2969" y="31"/>
                    <a:pt x="2781" y="0"/>
                    <a:pt x="2656" y="0"/>
                  </a:cubicBezTo>
                  <a:cubicBezTo>
                    <a:pt x="2500" y="0"/>
                    <a:pt x="2375" y="125"/>
                    <a:pt x="2344" y="250"/>
                  </a:cubicBezTo>
                  <a:cubicBezTo>
                    <a:pt x="2312" y="375"/>
                    <a:pt x="2219" y="406"/>
                    <a:pt x="2156" y="344"/>
                  </a:cubicBezTo>
                  <a:cubicBezTo>
                    <a:pt x="2062" y="281"/>
                    <a:pt x="1969" y="250"/>
                    <a:pt x="1906" y="281"/>
                  </a:cubicBezTo>
                  <a:cubicBezTo>
                    <a:pt x="1844" y="313"/>
                    <a:pt x="1844" y="406"/>
                    <a:pt x="1906" y="500"/>
                  </a:cubicBezTo>
                  <a:cubicBezTo>
                    <a:pt x="1969" y="594"/>
                    <a:pt x="1969" y="688"/>
                    <a:pt x="1937" y="719"/>
                  </a:cubicBezTo>
                  <a:cubicBezTo>
                    <a:pt x="1906" y="719"/>
                    <a:pt x="1875" y="781"/>
                    <a:pt x="1875" y="813"/>
                  </a:cubicBezTo>
                  <a:cubicBezTo>
                    <a:pt x="1875" y="875"/>
                    <a:pt x="1812" y="844"/>
                    <a:pt x="1719" y="750"/>
                  </a:cubicBezTo>
                  <a:cubicBezTo>
                    <a:pt x="1656" y="656"/>
                    <a:pt x="1562" y="688"/>
                    <a:pt x="1562" y="813"/>
                  </a:cubicBezTo>
                  <a:cubicBezTo>
                    <a:pt x="1562" y="938"/>
                    <a:pt x="1562" y="1000"/>
                    <a:pt x="1531" y="938"/>
                  </a:cubicBezTo>
                  <a:cubicBezTo>
                    <a:pt x="1500" y="906"/>
                    <a:pt x="1437" y="906"/>
                    <a:pt x="1406" y="938"/>
                  </a:cubicBezTo>
                  <a:cubicBezTo>
                    <a:pt x="1344" y="969"/>
                    <a:pt x="1312" y="938"/>
                    <a:pt x="1312" y="844"/>
                  </a:cubicBezTo>
                  <a:cubicBezTo>
                    <a:pt x="1312" y="750"/>
                    <a:pt x="1219" y="719"/>
                    <a:pt x="1125" y="781"/>
                  </a:cubicBezTo>
                  <a:cubicBezTo>
                    <a:pt x="1031" y="813"/>
                    <a:pt x="969" y="938"/>
                    <a:pt x="1031" y="1000"/>
                  </a:cubicBezTo>
                  <a:cubicBezTo>
                    <a:pt x="1062" y="1094"/>
                    <a:pt x="1062" y="1125"/>
                    <a:pt x="969" y="1063"/>
                  </a:cubicBezTo>
                  <a:cubicBezTo>
                    <a:pt x="906" y="1031"/>
                    <a:pt x="844" y="1031"/>
                    <a:pt x="812" y="1125"/>
                  </a:cubicBezTo>
                  <a:cubicBezTo>
                    <a:pt x="812" y="1188"/>
                    <a:pt x="750" y="1281"/>
                    <a:pt x="687" y="1281"/>
                  </a:cubicBezTo>
                  <a:cubicBezTo>
                    <a:pt x="656" y="1281"/>
                    <a:pt x="594" y="1344"/>
                    <a:pt x="562" y="1406"/>
                  </a:cubicBezTo>
                  <a:cubicBezTo>
                    <a:pt x="531" y="1500"/>
                    <a:pt x="469" y="1594"/>
                    <a:pt x="406" y="1656"/>
                  </a:cubicBezTo>
                  <a:cubicBezTo>
                    <a:pt x="375" y="1688"/>
                    <a:pt x="406" y="1750"/>
                    <a:pt x="469" y="1750"/>
                  </a:cubicBezTo>
                  <a:cubicBezTo>
                    <a:pt x="531" y="1750"/>
                    <a:pt x="594" y="1813"/>
                    <a:pt x="562" y="1906"/>
                  </a:cubicBezTo>
                  <a:cubicBezTo>
                    <a:pt x="562" y="1969"/>
                    <a:pt x="500" y="2063"/>
                    <a:pt x="437" y="2125"/>
                  </a:cubicBezTo>
                  <a:cubicBezTo>
                    <a:pt x="375" y="2188"/>
                    <a:pt x="250" y="2281"/>
                    <a:pt x="156" y="2313"/>
                  </a:cubicBezTo>
                  <a:cubicBezTo>
                    <a:pt x="62" y="2344"/>
                    <a:pt x="0" y="2438"/>
                    <a:pt x="0" y="2469"/>
                  </a:cubicBezTo>
                  <a:cubicBezTo>
                    <a:pt x="0" y="2531"/>
                    <a:pt x="31" y="2563"/>
                    <a:pt x="94" y="2563"/>
                  </a:cubicBezTo>
                  <a:cubicBezTo>
                    <a:pt x="125" y="2594"/>
                    <a:pt x="187" y="2625"/>
                    <a:pt x="219" y="2625"/>
                  </a:cubicBezTo>
                  <a:cubicBezTo>
                    <a:pt x="219" y="2656"/>
                    <a:pt x="281" y="2656"/>
                    <a:pt x="312" y="2656"/>
                  </a:cubicBezTo>
                  <a:cubicBezTo>
                    <a:pt x="375" y="2656"/>
                    <a:pt x="406" y="2656"/>
                    <a:pt x="406" y="2688"/>
                  </a:cubicBezTo>
                  <a:cubicBezTo>
                    <a:pt x="437" y="2719"/>
                    <a:pt x="406" y="2750"/>
                    <a:pt x="375" y="2781"/>
                  </a:cubicBezTo>
                  <a:cubicBezTo>
                    <a:pt x="344" y="2813"/>
                    <a:pt x="281" y="2813"/>
                    <a:pt x="219" y="2813"/>
                  </a:cubicBezTo>
                  <a:cubicBezTo>
                    <a:pt x="187" y="2844"/>
                    <a:pt x="156" y="2875"/>
                    <a:pt x="187" y="2906"/>
                  </a:cubicBezTo>
                  <a:cubicBezTo>
                    <a:pt x="187" y="2938"/>
                    <a:pt x="219" y="3000"/>
                    <a:pt x="250" y="3031"/>
                  </a:cubicBezTo>
                  <a:cubicBezTo>
                    <a:pt x="250" y="3063"/>
                    <a:pt x="281" y="3094"/>
                    <a:pt x="281" y="3125"/>
                  </a:cubicBezTo>
                  <a:cubicBezTo>
                    <a:pt x="312" y="3156"/>
                    <a:pt x="375" y="3156"/>
                    <a:pt x="437" y="3156"/>
                  </a:cubicBezTo>
                  <a:cubicBezTo>
                    <a:pt x="500" y="3156"/>
                    <a:pt x="625" y="3156"/>
                    <a:pt x="687" y="3125"/>
                  </a:cubicBezTo>
                  <a:cubicBezTo>
                    <a:pt x="750" y="3125"/>
                    <a:pt x="875" y="3188"/>
                    <a:pt x="969" y="3250"/>
                  </a:cubicBezTo>
                  <a:cubicBezTo>
                    <a:pt x="1031" y="3344"/>
                    <a:pt x="1125" y="3469"/>
                    <a:pt x="1187" y="3594"/>
                  </a:cubicBezTo>
                  <a:cubicBezTo>
                    <a:pt x="1219" y="3719"/>
                    <a:pt x="1250" y="3906"/>
                    <a:pt x="1250" y="4000"/>
                  </a:cubicBezTo>
                  <a:cubicBezTo>
                    <a:pt x="1250" y="4094"/>
                    <a:pt x="1219" y="4219"/>
                    <a:pt x="1219" y="4250"/>
                  </a:cubicBezTo>
                  <a:cubicBezTo>
                    <a:pt x="1219" y="4313"/>
                    <a:pt x="1250" y="4344"/>
                    <a:pt x="1312" y="4313"/>
                  </a:cubicBezTo>
                  <a:cubicBezTo>
                    <a:pt x="1375" y="4313"/>
                    <a:pt x="1437" y="4344"/>
                    <a:pt x="1469" y="4375"/>
                  </a:cubicBezTo>
                  <a:cubicBezTo>
                    <a:pt x="1500" y="4438"/>
                    <a:pt x="1469" y="4469"/>
                    <a:pt x="1437" y="4469"/>
                  </a:cubicBezTo>
                  <a:cubicBezTo>
                    <a:pt x="1406" y="4500"/>
                    <a:pt x="1375" y="4531"/>
                    <a:pt x="1375" y="4594"/>
                  </a:cubicBezTo>
                  <a:cubicBezTo>
                    <a:pt x="1344" y="4625"/>
                    <a:pt x="1344" y="4688"/>
                    <a:pt x="1375" y="4719"/>
                  </a:cubicBezTo>
                  <a:cubicBezTo>
                    <a:pt x="1406" y="4750"/>
                    <a:pt x="1437" y="4719"/>
                    <a:pt x="1500" y="4688"/>
                  </a:cubicBezTo>
                  <a:cubicBezTo>
                    <a:pt x="1531" y="4625"/>
                    <a:pt x="1562" y="4625"/>
                    <a:pt x="1562" y="4656"/>
                  </a:cubicBezTo>
                  <a:cubicBezTo>
                    <a:pt x="1562" y="4719"/>
                    <a:pt x="1562" y="4813"/>
                    <a:pt x="1562" y="4875"/>
                  </a:cubicBezTo>
                  <a:cubicBezTo>
                    <a:pt x="1562" y="4938"/>
                    <a:pt x="1531" y="5000"/>
                    <a:pt x="1500" y="5000"/>
                  </a:cubicBezTo>
                  <a:cubicBezTo>
                    <a:pt x="1437" y="5000"/>
                    <a:pt x="1406" y="5031"/>
                    <a:pt x="1406" y="5094"/>
                  </a:cubicBezTo>
                  <a:cubicBezTo>
                    <a:pt x="1406" y="5125"/>
                    <a:pt x="1375" y="5219"/>
                    <a:pt x="1375" y="5281"/>
                  </a:cubicBezTo>
                  <a:cubicBezTo>
                    <a:pt x="1375" y="5375"/>
                    <a:pt x="1406" y="5438"/>
                    <a:pt x="1437" y="5469"/>
                  </a:cubicBezTo>
                  <a:cubicBezTo>
                    <a:pt x="1469" y="5500"/>
                    <a:pt x="1531" y="5531"/>
                    <a:pt x="1562" y="5531"/>
                  </a:cubicBezTo>
                  <a:cubicBezTo>
                    <a:pt x="1594" y="5531"/>
                    <a:pt x="1594" y="5563"/>
                    <a:pt x="1562" y="5594"/>
                  </a:cubicBezTo>
                  <a:cubicBezTo>
                    <a:pt x="1531" y="5625"/>
                    <a:pt x="1562" y="5750"/>
                    <a:pt x="1594" y="5844"/>
                  </a:cubicBezTo>
                  <a:cubicBezTo>
                    <a:pt x="1656" y="5938"/>
                    <a:pt x="1719" y="6094"/>
                    <a:pt x="1750" y="6125"/>
                  </a:cubicBezTo>
                  <a:cubicBezTo>
                    <a:pt x="1781" y="6188"/>
                    <a:pt x="1844" y="6250"/>
                    <a:pt x="1875" y="6219"/>
                  </a:cubicBezTo>
                  <a:cubicBezTo>
                    <a:pt x="1875" y="6219"/>
                    <a:pt x="1937" y="6219"/>
                    <a:pt x="2000" y="6250"/>
                  </a:cubicBezTo>
                  <a:cubicBezTo>
                    <a:pt x="2031" y="6281"/>
                    <a:pt x="2094" y="6250"/>
                    <a:pt x="2125" y="6188"/>
                  </a:cubicBezTo>
                  <a:cubicBezTo>
                    <a:pt x="2156" y="6125"/>
                    <a:pt x="2187" y="6031"/>
                    <a:pt x="2219" y="5969"/>
                  </a:cubicBezTo>
                  <a:cubicBezTo>
                    <a:pt x="2219" y="5906"/>
                    <a:pt x="2250" y="5781"/>
                    <a:pt x="2250" y="5688"/>
                  </a:cubicBezTo>
                  <a:cubicBezTo>
                    <a:pt x="2250" y="5625"/>
                    <a:pt x="2312" y="5500"/>
                    <a:pt x="2344" y="5469"/>
                  </a:cubicBezTo>
                  <a:cubicBezTo>
                    <a:pt x="2406" y="5406"/>
                    <a:pt x="2468" y="5375"/>
                    <a:pt x="2531" y="5375"/>
                  </a:cubicBezTo>
                  <a:cubicBezTo>
                    <a:pt x="2594" y="5375"/>
                    <a:pt x="2687" y="5281"/>
                    <a:pt x="2750" y="5188"/>
                  </a:cubicBezTo>
                  <a:cubicBezTo>
                    <a:pt x="2812" y="5094"/>
                    <a:pt x="2937" y="5000"/>
                    <a:pt x="3031" y="4969"/>
                  </a:cubicBezTo>
                  <a:cubicBezTo>
                    <a:pt x="3094" y="4938"/>
                    <a:pt x="3219" y="4875"/>
                    <a:pt x="3312" y="4844"/>
                  </a:cubicBezTo>
                  <a:cubicBezTo>
                    <a:pt x="3375" y="4813"/>
                    <a:pt x="3468" y="4719"/>
                    <a:pt x="3531" y="4656"/>
                  </a:cubicBezTo>
                  <a:cubicBezTo>
                    <a:pt x="3562" y="4594"/>
                    <a:pt x="3594" y="4469"/>
                    <a:pt x="3594" y="443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4"/>
            <p:cNvSpPr>
              <a:spLocks noChangeArrowheads="1"/>
            </p:cNvSpPr>
            <p:nvPr/>
          </p:nvSpPr>
          <p:spPr bwMode="auto">
            <a:xfrm>
              <a:off x="1696" y="1394"/>
              <a:ext cx="467" cy="509"/>
            </a:xfrm>
            <a:custGeom>
              <a:avLst/>
              <a:gdLst>
                <a:gd name="T0" fmla="*/ 688 w 2064"/>
                <a:gd name="T1" fmla="*/ 844 h 2251"/>
                <a:gd name="T2" fmla="*/ 688 w 2064"/>
                <a:gd name="T3" fmla="*/ 844 h 2251"/>
                <a:gd name="T4" fmla="*/ 781 w 2064"/>
                <a:gd name="T5" fmla="*/ 813 h 2251"/>
                <a:gd name="T6" fmla="*/ 813 w 2064"/>
                <a:gd name="T7" fmla="*/ 844 h 2251"/>
                <a:gd name="T8" fmla="*/ 938 w 2064"/>
                <a:gd name="T9" fmla="*/ 1000 h 2251"/>
                <a:gd name="T10" fmla="*/ 1125 w 2064"/>
                <a:gd name="T11" fmla="*/ 1219 h 2251"/>
                <a:gd name="T12" fmla="*/ 1125 w 2064"/>
                <a:gd name="T13" fmla="*/ 1407 h 2251"/>
                <a:gd name="T14" fmla="*/ 1188 w 2064"/>
                <a:gd name="T15" fmla="*/ 1407 h 2251"/>
                <a:gd name="T16" fmla="*/ 1281 w 2064"/>
                <a:gd name="T17" fmla="*/ 1407 h 2251"/>
                <a:gd name="T18" fmla="*/ 1438 w 2064"/>
                <a:gd name="T19" fmla="*/ 1563 h 2251"/>
                <a:gd name="T20" fmla="*/ 1375 w 2064"/>
                <a:gd name="T21" fmla="*/ 1594 h 2251"/>
                <a:gd name="T22" fmla="*/ 1250 w 2064"/>
                <a:gd name="T23" fmla="*/ 1563 h 2251"/>
                <a:gd name="T24" fmla="*/ 1156 w 2064"/>
                <a:gd name="T25" fmla="*/ 1657 h 2251"/>
                <a:gd name="T26" fmla="*/ 1031 w 2064"/>
                <a:gd name="T27" fmla="*/ 1750 h 2251"/>
                <a:gd name="T28" fmla="*/ 906 w 2064"/>
                <a:gd name="T29" fmla="*/ 1813 h 2251"/>
                <a:gd name="T30" fmla="*/ 1000 w 2064"/>
                <a:gd name="T31" fmla="*/ 1875 h 2251"/>
                <a:gd name="T32" fmla="*/ 1250 w 2064"/>
                <a:gd name="T33" fmla="*/ 2000 h 2251"/>
                <a:gd name="T34" fmla="*/ 1531 w 2064"/>
                <a:gd name="T35" fmla="*/ 2219 h 2251"/>
                <a:gd name="T36" fmla="*/ 1625 w 2064"/>
                <a:gd name="T37" fmla="*/ 2157 h 2251"/>
                <a:gd name="T38" fmla="*/ 1688 w 2064"/>
                <a:gd name="T39" fmla="*/ 2125 h 2251"/>
                <a:gd name="T40" fmla="*/ 1781 w 2064"/>
                <a:gd name="T41" fmla="*/ 2063 h 2251"/>
                <a:gd name="T42" fmla="*/ 1688 w 2064"/>
                <a:gd name="T43" fmla="*/ 1844 h 2251"/>
                <a:gd name="T44" fmla="*/ 1594 w 2064"/>
                <a:gd name="T45" fmla="*/ 1657 h 2251"/>
                <a:gd name="T46" fmla="*/ 1781 w 2064"/>
                <a:gd name="T47" fmla="*/ 1688 h 2251"/>
                <a:gd name="T48" fmla="*/ 1938 w 2064"/>
                <a:gd name="T49" fmla="*/ 1750 h 2251"/>
                <a:gd name="T50" fmla="*/ 2031 w 2064"/>
                <a:gd name="T51" fmla="*/ 1594 h 2251"/>
                <a:gd name="T52" fmla="*/ 2063 w 2064"/>
                <a:gd name="T53" fmla="*/ 1500 h 2251"/>
                <a:gd name="T54" fmla="*/ 2000 w 2064"/>
                <a:gd name="T55" fmla="*/ 1469 h 2251"/>
                <a:gd name="T56" fmla="*/ 1813 w 2064"/>
                <a:gd name="T57" fmla="*/ 1375 h 2251"/>
                <a:gd name="T58" fmla="*/ 1625 w 2064"/>
                <a:gd name="T59" fmla="*/ 1188 h 2251"/>
                <a:gd name="T60" fmla="*/ 1625 w 2064"/>
                <a:gd name="T61" fmla="*/ 1063 h 2251"/>
                <a:gd name="T62" fmla="*/ 1688 w 2064"/>
                <a:gd name="T63" fmla="*/ 969 h 2251"/>
                <a:gd name="T64" fmla="*/ 1594 w 2064"/>
                <a:gd name="T65" fmla="*/ 813 h 2251"/>
                <a:gd name="T66" fmla="*/ 1469 w 2064"/>
                <a:gd name="T67" fmla="*/ 688 h 2251"/>
                <a:gd name="T68" fmla="*/ 1344 w 2064"/>
                <a:gd name="T69" fmla="*/ 594 h 2251"/>
                <a:gd name="T70" fmla="*/ 1219 w 2064"/>
                <a:gd name="T71" fmla="*/ 500 h 2251"/>
                <a:gd name="T72" fmla="*/ 1125 w 2064"/>
                <a:gd name="T73" fmla="*/ 407 h 2251"/>
                <a:gd name="T74" fmla="*/ 1031 w 2064"/>
                <a:gd name="T75" fmla="*/ 282 h 2251"/>
                <a:gd name="T76" fmla="*/ 969 w 2064"/>
                <a:gd name="T77" fmla="*/ 125 h 2251"/>
                <a:gd name="T78" fmla="*/ 844 w 2064"/>
                <a:gd name="T79" fmla="*/ 32 h 2251"/>
                <a:gd name="T80" fmla="*/ 750 w 2064"/>
                <a:gd name="T81" fmla="*/ 157 h 2251"/>
                <a:gd name="T82" fmla="*/ 719 w 2064"/>
                <a:gd name="T83" fmla="*/ 313 h 2251"/>
                <a:gd name="T84" fmla="*/ 656 w 2064"/>
                <a:gd name="T85" fmla="*/ 219 h 2251"/>
                <a:gd name="T86" fmla="*/ 563 w 2064"/>
                <a:gd name="T87" fmla="*/ 63 h 2251"/>
                <a:gd name="T88" fmla="*/ 469 w 2064"/>
                <a:gd name="T89" fmla="*/ 63 h 2251"/>
                <a:gd name="T90" fmla="*/ 406 w 2064"/>
                <a:gd name="T91" fmla="*/ 157 h 2251"/>
                <a:gd name="T92" fmla="*/ 406 w 2064"/>
                <a:gd name="T93" fmla="*/ 407 h 2251"/>
                <a:gd name="T94" fmla="*/ 375 w 2064"/>
                <a:gd name="T95" fmla="*/ 594 h 2251"/>
                <a:gd name="T96" fmla="*/ 344 w 2064"/>
                <a:gd name="T97" fmla="*/ 500 h 2251"/>
                <a:gd name="T98" fmla="*/ 344 w 2064"/>
                <a:gd name="T99" fmla="*/ 250 h 2251"/>
                <a:gd name="T100" fmla="*/ 344 w 2064"/>
                <a:gd name="T101" fmla="*/ 32 h 2251"/>
                <a:gd name="T102" fmla="*/ 219 w 2064"/>
                <a:gd name="T103" fmla="*/ 32 h 2251"/>
                <a:gd name="T104" fmla="*/ 31 w 2064"/>
                <a:gd name="T105" fmla="*/ 219 h 2251"/>
                <a:gd name="T106" fmla="*/ 0 w 2064"/>
                <a:gd name="T107" fmla="*/ 500 h 2251"/>
                <a:gd name="T108" fmla="*/ 94 w 2064"/>
                <a:gd name="T109" fmla="*/ 719 h 2251"/>
                <a:gd name="T110" fmla="*/ 250 w 2064"/>
                <a:gd name="T111" fmla="*/ 844 h 2251"/>
                <a:gd name="T112" fmla="*/ 438 w 2064"/>
                <a:gd name="T113" fmla="*/ 907 h 2251"/>
                <a:gd name="T114" fmla="*/ 688 w 2064"/>
                <a:gd name="T115" fmla="*/ 844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4" h="2251">
                  <a:moveTo>
                    <a:pt x="688" y="844"/>
                  </a:moveTo>
                  <a:lnTo>
                    <a:pt x="688" y="844"/>
                  </a:lnTo>
                  <a:cubicBezTo>
                    <a:pt x="750" y="844"/>
                    <a:pt x="781" y="844"/>
                    <a:pt x="781" y="813"/>
                  </a:cubicBezTo>
                  <a:cubicBezTo>
                    <a:pt x="781" y="782"/>
                    <a:pt x="813" y="813"/>
                    <a:pt x="813" y="844"/>
                  </a:cubicBezTo>
                  <a:cubicBezTo>
                    <a:pt x="844" y="907"/>
                    <a:pt x="875" y="969"/>
                    <a:pt x="938" y="1000"/>
                  </a:cubicBezTo>
                  <a:cubicBezTo>
                    <a:pt x="1000" y="1063"/>
                    <a:pt x="1094" y="1125"/>
                    <a:pt x="1125" y="1219"/>
                  </a:cubicBezTo>
                  <a:cubicBezTo>
                    <a:pt x="1188" y="1282"/>
                    <a:pt x="1188" y="1375"/>
                    <a:pt x="1125" y="1407"/>
                  </a:cubicBezTo>
                  <a:cubicBezTo>
                    <a:pt x="1125" y="1407"/>
                    <a:pt x="1125" y="1407"/>
                    <a:pt x="1188" y="1407"/>
                  </a:cubicBezTo>
                  <a:cubicBezTo>
                    <a:pt x="1281" y="1407"/>
                    <a:pt x="1281" y="1407"/>
                    <a:pt x="1281" y="1407"/>
                  </a:cubicBezTo>
                  <a:cubicBezTo>
                    <a:pt x="1375" y="1469"/>
                    <a:pt x="1438" y="1532"/>
                    <a:pt x="1438" y="1563"/>
                  </a:cubicBezTo>
                  <a:cubicBezTo>
                    <a:pt x="1406" y="1594"/>
                    <a:pt x="1406" y="1625"/>
                    <a:pt x="1375" y="1594"/>
                  </a:cubicBezTo>
                  <a:cubicBezTo>
                    <a:pt x="1344" y="1594"/>
                    <a:pt x="1281" y="1594"/>
                    <a:pt x="1250" y="1563"/>
                  </a:cubicBezTo>
                  <a:cubicBezTo>
                    <a:pt x="1219" y="1563"/>
                    <a:pt x="1156" y="1594"/>
                    <a:pt x="1156" y="1657"/>
                  </a:cubicBezTo>
                  <a:cubicBezTo>
                    <a:pt x="1125" y="1688"/>
                    <a:pt x="1094" y="1719"/>
                    <a:pt x="1031" y="1750"/>
                  </a:cubicBezTo>
                  <a:cubicBezTo>
                    <a:pt x="969" y="1750"/>
                    <a:pt x="906" y="1782"/>
                    <a:pt x="906" y="1813"/>
                  </a:cubicBezTo>
                  <a:cubicBezTo>
                    <a:pt x="906" y="1844"/>
                    <a:pt x="969" y="1875"/>
                    <a:pt x="1000" y="1875"/>
                  </a:cubicBezTo>
                  <a:cubicBezTo>
                    <a:pt x="1063" y="1875"/>
                    <a:pt x="1156" y="1938"/>
                    <a:pt x="1250" y="2000"/>
                  </a:cubicBezTo>
                  <a:cubicBezTo>
                    <a:pt x="1313" y="2094"/>
                    <a:pt x="1469" y="2188"/>
                    <a:pt x="1531" y="2219"/>
                  </a:cubicBezTo>
                  <a:cubicBezTo>
                    <a:pt x="1625" y="2250"/>
                    <a:pt x="1688" y="2219"/>
                    <a:pt x="1625" y="2157"/>
                  </a:cubicBezTo>
                  <a:cubicBezTo>
                    <a:pt x="1594" y="2094"/>
                    <a:pt x="1625" y="2063"/>
                    <a:pt x="1688" y="2125"/>
                  </a:cubicBezTo>
                  <a:cubicBezTo>
                    <a:pt x="1750" y="2157"/>
                    <a:pt x="1781" y="2157"/>
                    <a:pt x="1781" y="2063"/>
                  </a:cubicBezTo>
                  <a:cubicBezTo>
                    <a:pt x="1781" y="2000"/>
                    <a:pt x="1750" y="1907"/>
                    <a:pt x="1688" y="1844"/>
                  </a:cubicBezTo>
                  <a:cubicBezTo>
                    <a:pt x="1625" y="1782"/>
                    <a:pt x="1594" y="1719"/>
                    <a:pt x="1594" y="1657"/>
                  </a:cubicBezTo>
                  <a:cubicBezTo>
                    <a:pt x="1625" y="1594"/>
                    <a:pt x="1719" y="1625"/>
                    <a:pt x="1781" y="1688"/>
                  </a:cubicBezTo>
                  <a:cubicBezTo>
                    <a:pt x="1844" y="1750"/>
                    <a:pt x="1938" y="1782"/>
                    <a:pt x="1938" y="1750"/>
                  </a:cubicBezTo>
                  <a:cubicBezTo>
                    <a:pt x="1938" y="1719"/>
                    <a:pt x="2000" y="1657"/>
                    <a:pt x="2031" y="1594"/>
                  </a:cubicBezTo>
                  <a:cubicBezTo>
                    <a:pt x="2063" y="1563"/>
                    <a:pt x="2063" y="1532"/>
                    <a:pt x="2063" y="1500"/>
                  </a:cubicBezTo>
                  <a:cubicBezTo>
                    <a:pt x="2063" y="1469"/>
                    <a:pt x="2031" y="1469"/>
                    <a:pt x="2000" y="1469"/>
                  </a:cubicBezTo>
                  <a:cubicBezTo>
                    <a:pt x="1969" y="1469"/>
                    <a:pt x="1875" y="1438"/>
                    <a:pt x="1813" y="1375"/>
                  </a:cubicBezTo>
                  <a:cubicBezTo>
                    <a:pt x="1750" y="1344"/>
                    <a:pt x="1656" y="1250"/>
                    <a:pt x="1625" y="1188"/>
                  </a:cubicBezTo>
                  <a:cubicBezTo>
                    <a:pt x="1594" y="1125"/>
                    <a:pt x="1594" y="1063"/>
                    <a:pt x="1625" y="1063"/>
                  </a:cubicBezTo>
                  <a:cubicBezTo>
                    <a:pt x="1688" y="1032"/>
                    <a:pt x="1719" y="1000"/>
                    <a:pt x="1688" y="969"/>
                  </a:cubicBezTo>
                  <a:cubicBezTo>
                    <a:pt x="1656" y="938"/>
                    <a:pt x="1625" y="844"/>
                    <a:pt x="1594" y="813"/>
                  </a:cubicBezTo>
                  <a:cubicBezTo>
                    <a:pt x="1563" y="750"/>
                    <a:pt x="1500" y="688"/>
                    <a:pt x="1469" y="688"/>
                  </a:cubicBezTo>
                  <a:cubicBezTo>
                    <a:pt x="1438" y="688"/>
                    <a:pt x="1375" y="657"/>
                    <a:pt x="1344" y="594"/>
                  </a:cubicBezTo>
                  <a:cubicBezTo>
                    <a:pt x="1313" y="563"/>
                    <a:pt x="1250" y="500"/>
                    <a:pt x="1219" y="500"/>
                  </a:cubicBezTo>
                  <a:cubicBezTo>
                    <a:pt x="1188" y="500"/>
                    <a:pt x="1156" y="469"/>
                    <a:pt x="1125" y="407"/>
                  </a:cubicBezTo>
                  <a:cubicBezTo>
                    <a:pt x="1125" y="375"/>
                    <a:pt x="1063" y="313"/>
                    <a:pt x="1031" y="282"/>
                  </a:cubicBezTo>
                  <a:cubicBezTo>
                    <a:pt x="1000" y="250"/>
                    <a:pt x="969" y="188"/>
                    <a:pt x="969" y="125"/>
                  </a:cubicBezTo>
                  <a:cubicBezTo>
                    <a:pt x="969" y="94"/>
                    <a:pt x="906" y="32"/>
                    <a:pt x="844" y="32"/>
                  </a:cubicBezTo>
                  <a:cubicBezTo>
                    <a:pt x="781" y="32"/>
                    <a:pt x="750" y="94"/>
                    <a:pt x="750" y="157"/>
                  </a:cubicBezTo>
                  <a:cubicBezTo>
                    <a:pt x="719" y="219"/>
                    <a:pt x="719" y="282"/>
                    <a:pt x="719" y="313"/>
                  </a:cubicBezTo>
                  <a:cubicBezTo>
                    <a:pt x="719" y="344"/>
                    <a:pt x="688" y="313"/>
                    <a:pt x="656" y="219"/>
                  </a:cubicBezTo>
                  <a:cubicBezTo>
                    <a:pt x="656" y="125"/>
                    <a:pt x="594" y="63"/>
                    <a:pt x="563" y="63"/>
                  </a:cubicBezTo>
                  <a:cubicBezTo>
                    <a:pt x="531" y="32"/>
                    <a:pt x="500" y="63"/>
                    <a:pt x="469" y="63"/>
                  </a:cubicBezTo>
                  <a:cubicBezTo>
                    <a:pt x="438" y="94"/>
                    <a:pt x="406" y="125"/>
                    <a:pt x="406" y="157"/>
                  </a:cubicBezTo>
                  <a:cubicBezTo>
                    <a:pt x="375" y="188"/>
                    <a:pt x="375" y="313"/>
                    <a:pt x="406" y="407"/>
                  </a:cubicBezTo>
                  <a:cubicBezTo>
                    <a:pt x="406" y="532"/>
                    <a:pt x="406" y="594"/>
                    <a:pt x="375" y="594"/>
                  </a:cubicBezTo>
                  <a:cubicBezTo>
                    <a:pt x="375" y="594"/>
                    <a:pt x="344" y="563"/>
                    <a:pt x="344" y="500"/>
                  </a:cubicBezTo>
                  <a:cubicBezTo>
                    <a:pt x="313" y="469"/>
                    <a:pt x="313" y="344"/>
                    <a:pt x="344" y="250"/>
                  </a:cubicBezTo>
                  <a:cubicBezTo>
                    <a:pt x="344" y="157"/>
                    <a:pt x="344" y="63"/>
                    <a:pt x="344" y="32"/>
                  </a:cubicBezTo>
                  <a:cubicBezTo>
                    <a:pt x="344" y="0"/>
                    <a:pt x="281" y="0"/>
                    <a:pt x="219" y="32"/>
                  </a:cubicBezTo>
                  <a:cubicBezTo>
                    <a:pt x="156" y="32"/>
                    <a:pt x="63" y="125"/>
                    <a:pt x="31" y="219"/>
                  </a:cubicBezTo>
                  <a:cubicBezTo>
                    <a:pt x="0" y="313"/>
                    <a:pt x="0" y="438"/>
                    <a:pt x="0" y="500"/>
                  </a:cubicBezTo>
                  <a:cubicBezTo>
                    <a:pt x="0" y="594"/>
                    <a:pt x="31" y="688"/>
                    <a:pt x="94" y="719"/>
                  </a:cubicBezTo>
                  <a:cubicBezTo>
                    <a:pt x="125" y="750"/>
                    <a:pt x="219" y="813"/>
                    <a:pt x="250" y="844"/>
                  </a:cubicBezTo>
                  <a:cubicBezTo>
                    <a:pt x="281" y="875"/>
                    <a:pt x="375" y="907"/>
                    <a:pt x="438" y="907"/>
                  </a:cubicBezTo>
                  <a:cubicBezTo>
                    <a:pt x="531" y="875"/>
                    <a:pt x="625" y="875"/>
                    <a:pt x="688" y="8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5"/>
            <p:cNvSpPr>
              <a:spLocks noChangeArrowheads="1"/>
            </p:cNvSpPr>
            <p:nvPr/>
          </p:nvSpPr>
          <p:spPr bwMode="auto">
            <a:xfrm>
              <a:off x="1795" y="2804"/>
              <a:ext cx="141" cy="63"/>
            </a:xfrm>
            <a:custGeom>
              <a:avLst/>
              <a:gdLst>
                <a:gd name="T0" fmla="*/ 468 w 626"/>
                <a:gd name="T1" fmla="*/ 94 h 282"/>
                <a:gd name="T2" fmla="*/ 468 w 626"/>
                <a:gd name="T3" fmla="*/ 94 h 282"/>
                <a:gd name="T4" fmla="*/ 312 w 626"/>
                <a:gd name="T5" fmla="*/ 0 h 282"/>
                <a:gd name="T6" fmla="*/ 93 w 626"/>
                <a:gd name="T7" fmla="*/ 31 h 282"/>
                <a:gd name="T8" fmla="*/ 31 w 626"/>
                <a:gd name="T9" fmla="*/ 94 h 282"/>
                <a:gd name="T10" fmla="*/ 187 w 626"/>
                <a:gd name="T11" fmla="*/ 125 h 282"/>
                <a:gd name="T12" fmla="*/ 281 w 626"/>
                <a:gd name="T13" fmla="*/ 63 h 282"/>
                <a:gd name="T14" fmla="*/ 343 w 626"/>
                <a:gd name="T15" fmla="*/ 94 h 282"/>
                <a:gd name="T16" fmla="*/ 468 w 626"/>
                <a:gd name="T17" fmla="*/ 219 h 282"/>
                <a:gd name="T18" fmla="*/ 593 w 626"/>
                <a:gd name="T19" fmla="*/ 281 h 282"/>
                <a:gd name="T20" fmla="*/ 593 w 626"/>
                <a:gd name="T21" fmla="*/ 188 h 282"/>
                <a:gd name="T22" fmla="*/ 468 w 626"/>
                <a:gd name="T23"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282">
                  <a:moveTo>
                    <a:pt x="468" y="94"/>
                  </a:moveTo>
                  <a:lnTo>
                    <a:pt x="468" y="94"/>
                  </a:lnTo>
                  <a:cubicBezTo>
                    <a:pt x="437" y="63"/>
                    <a:pt x="375" y="31"/>
                    <a:pt x="312" y="0"/>
                  </a:cubicBezTo>
                  <a:cubicBezTo>
                    <a:pt x="250" y="0"/>
                    <a:pt x="156" y="0"/>
                    <a:pt x="93" y="31"/>
                  </a:cubicBezTo>
                  <a:cubicBezTo>
                    <a:pt x="0" y="63"/>
                    <a:pt x="0" y="94"/>
                    <a:pt x="31" y="94"/>
                  </a:cubicBezTo>
                  <a:cubicBezTo>
                    <a:pt x="93" y="125"/>
                    <a:pt x="156" y="125"/>
                    <a:pt x="187" y="125"/>
                  </a:cubicBezTo>
                  <a:cubicBezTo>
                    <a:pt x="218" y="125"/>
                    <a:pt x="281" y="94"/>
                    <a:pt x="281" y="63"/>
                  </a:cubicBezTo>
                  <a:cubicBezTo>
                    <a:pt x="281" y="31"/>
                    <a:pt x="312" y="63"/>
                    <a:pt x="343" y="94"/>
                  </a:cubicBezTo>
                  <a:cubicBezTo>
                    <a:pt x="375" y="156"/>
                    <a:pt x="437" y="188"/>
                    <a:pt x="468" y="219"/>
                  </a:cubicBezTo>
                  <a:cubicBezTo>
                    <a:pt x="500" y="250"/>
                    <a:pt x="562" y="281"/>
                    <a:pt x="593" y="281"/>
                  </a:cubicBezTo>
                  <a:cubicBezTo>
                    <a:pt x="625" y="250"/>
                    <a:pt x="625" y="219"/>
                    <a:pt x="593" y="188"/>
                  </a:cubicBezTo>
                  <a:cubicBezTo>
                    <a:pt x="562" y="156"/>
                    <a:pt x="500" y="125"/>
                    <a:pt x="468"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6"/>
            <p:cNvSpPr>
              <a:spLocks noChangeArrowheads="1"/>
            </p:cNvSpPr>
            <p:nvPr/>
          </p:nvSpPr>
          <p:spPr bwMode="auto">
            <a:xfrm>
              <a:off x="1944" y="2861"/>
              <a:ext cx="21" cy="14"/>
            </a:xfrm>
            <a:custGeom>
              <a:avLst/>
              <a:gdLst>
                <a:gd name="T0" fmla="*/ 62 w 95"/>
                <a:gd name="T1" fmla="*/ 63 h 64"/>
                <a:gd name="T2" fmla="*/ 62 w 95"/>
                <a:gd name="T3" fmla="*/ 63 h 64"/>
                <a:gd name="T4" fmla="*/ 62 w 95"/>
                <a:gd name="T5" fmla="*/ 63 h 64"/>
                <a:gd name="T6" fmla="*/ 31 w 95"/>
                <a:gd name="T7" fmla="*/ 0 h 64"/>
                <a:gd name="T8" fmla="*/ 62 w 95"/>
                <a:gd name="T9" fmla="*/ 63 h 64"/>
              </a:gdLst>
              <a:ahLst/>
              <a:cxnLst>
                <a:cxn ang="0">
                  <a:pos x="T0" y="T1"/>
                </a:cxn>
                <a:cxn ang="0">
                  <a:pos x="T2" y="T3"/>
                </a:cxn>
                <a:cxn ang="0">
                  <a:pos x="T4" y="T5"/>
                </a:cxn>
                <a:cxn ang="0">
                  <a:pos x="T6" y="T7"/>
                </a:cxn>
                <a:cxn ang="0">
                  <a:pos x="T8" y="T9"/>
                </a:cxn>
              </a:cxnLst>
              <a:rect l="0" t="0" r="r" b="b"/>
              <a:pathLst>
                <a:path w="95" h="64">
                  <a:moveTo>
                    <a:pt x="62" y="63"/>
                  </a:moveTo>
                  <a:lnTo>
                    <a:pt x="62" y="63"/>
                  </a:lnTo>
                  <a:cubicBezTo>
                    <a:pt x="94" y="63"/>
                    <a:pt x="94" y="63"/>
                    <a:pt x="62" y="63"/>
                  </a:cubicBezTo>
                  <a:cubicBezTo>
                    <a:pt x="62" y="31"/>
                    <a:pt x="31" y="0"/>
                    <a:pt x="31" y="0"/>
                  </a:cubicBezTo>
                  <a:cubicBezTo>
                    <a:pt x="0" y="0"/>
                    <a:pt x="31" y="31"/>
                    <a:pt x="62"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7"/>
            <p:cNvSpPr>
              <a:spLocks noChangeArrowheads="1"/>
            </p:cNvSpPr>
            <p:nvPr/>
          </p:nvSpPr>
          <p:spPr bwMode="auto">
            <a:xfrm>
              <a:off x="1979" y="2847"/>
              <a:ext cx="70" cy="42"/>
            </a:xfrm>
            <a:custGeom>
              <a:avLst/>
              <a:gdLst>
                <a:gd name="T0" fmla="*/ 63 w 314"/>
                <a:gd name="T1" fmla="*/ 0 h 188"/>
                <a:gd name="T2" fmla="*/ 63 w 314"/>
                <a:gd name="T3" fmla="*/ 0 h 188"/>
                <a:gd name="T4" fmla="*/ 31 w 314"/>
                <a:gd name="T5" fmla="*/ 62 h 188"/>
                <a:gd name="T6" fmla="*/ 250 w 314"/>
                <a:gd name="T7" fmla="*/ 156 h 188"/>
                <a:gd name="T8" fmla="*/ 250 w 314"/>
                <a:gd name="T9" fmla="*/ 93 h 188"/>
                <a:gd name="T10" fmla="*/ 63 w 314"/>
                <a:gd name="T11" fmla="*/ 0 h 188"/>
              </a:gdLst>
              <a:ahLst/>
              <a:cxnLst>
                <a:cxn ang="0">
                  <a:pos x="T0" y="T1"/>
                </a:cxn>
                <a:cxn ang="0">
                  <a:pos x="T2" y="T3"/>
                </a:cxn>
                <a:cxn ang="0">
                  <a:pos x="T4" y="T5"/>
                </a:cxn>
                <a:cxn ang="0">
                  <a:pos x="T6" y="T7"/>
                </a:cxn>
                <a:cxn ang="0">
                  <a:pos x="T8" y="T9"/>
                </a:cxn>
                <a:cxn ang="0">
                  <a:pos x="T10" y="T11"/>
                </a:cxn>
              </a:cxnLst>
              <a:rect l="0" t="0" r="r" b="b"/>
              <a:pathLst>
                <a:path w="314" h="188">
                  <a:moveTo>
                    <a:pt x="63" y="0"/>
                  </a:moveTo>
                  <a:lnTo>
                    <a:pt x="63" y="0"/>
                  </a:lnTo>
                  <a:cubicBezTo>
                    <a:pt x="31" y="0"/>
                    <a:pt x="0" y="31"/>
                    <a:pt x="31" y="62"/>
                  </a:cubicBezTo>
                  <a:cubicBezTo>
                    <a:pt x="94" y="125"/>
                    <a:pt x="156" y="156"/>
                    <a:pt x="250" y="156"/>
                  </a:cubicBezTo>
                  <a:cubicBezTo>
                    <a:pt x="313" y="187"/>
                    <a:pt x="313" y="156"/>
                    <a:pt x="250" y="93"/>
                  </a:cubicBezTo>
                  <a:cubicBezTo>
                    <a:pt x="219" y="31"/>
                    <a:pt x="125" y="0"/>
                    <a:pt x="6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8"/>
            <p:cNvSpPr>
              <a:spLocks noChangeArrowheads="1"/>
            </p:cNvSpPr>
            <p:nvPr/>
          </p:nvSpPr>
          <p:spPr bwMode="auto">
            <a:xfrm>
              <a:off x="2078" y="2868"/>
              <a:ext cx="42" cy="28"/>
            </a:xfrm>
            <a:custGeom>
              <a:avLst/>
              <a:gdLst>
                <a:gd name="T0" fmla="*/ 31 w 188"/>
                <a:gd name="T1" fmla="*/ 0 h 126"/>
                <a:gd name="T2" fmla="*/ 31 w 188"/>
                <a:gd name="T3" fmla="*/ 0 h 126"/>
                <a:gd name="T4" fmla="*/ 0 w 188"/>
                <a:gd name="T5" fmla="*/ 63 h 126"/>
                <a:gd name="T6" fmla="*/ 125 w 188"/>
                <a:gd name="T7" fmla="*/ 125 h 126"/>
                <a:gd name="T8" fmla="*/ 156 w 188"/>
                <a:gd name="T9" fmla="*/ 63 h 126"/>
                <a:gd name="T10" fmla="*/ 31 w 188"/>
                <a:gd name="T11" fmla="*/ 0 h 126"/>
              </a:gdLst>
              <a:ahLst/>
              <a:cxnLst>
                <a:cxn ang="0">
                  <a:pos x="T0" y="T1"/>
                </a:cxn>
                <a:cxn ang="0">
                  <a:pos x="T2" y="T3"/>
                </a:cxn>
                <a:cxn ang="0">
                  <a:pos x="T4" y="T5"/>
                </a:cxn>
                <a:cxn ang="0">
                  <a:pos x="T6" y="T7"/>
                </a:cxn>
                <a:cxn ang="0">
                  <a:pos x="T8" y="T9"/>
                </a:cxn>
                <a:cxn ang="0">
                  <a:pos x="T10" y="T11"/>
                </a:cxn>
              </a:cxnLst>
              <a:rect l="0" t="0" r="r" b="b"/>
              <a:pathLst>
                <a:path w="188" h="126">
                  <a:moveTo>
                    <a:pt x="31" y="0"/>
                  </a:moveTo>
                  <a:lnTo>
                    <a:pt x="31" y="0"/>
                  </a:lnTo>
                  <a:cubicBezTo>
                    <a:pt x="0" y="0"/>
                    <a:pt x="0" y="32"/>
                    <a:pt x="0" y="63"/>
                  </a:cubicBezTo>
                  <a:cubicBezTo>
                    <a:pt x="31" y="94"/>
                    <a:pt x="93" y="125"/>
                    <a:pt x="125" y="125"/>
                  </a:cubicBezTo>
                  <a:cubicBezTo>
                    <a:pt x="156" y="125"/>
                    <a:pt x="187" y="94"/>
                    <a:pt x="156" y="63"/>
                  </a:cubicBezTo>
                  <a:cubicBezTo>
                    <a:pt x="125" y="32"/>
                    <a:pt x="62"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9"/>
            <p:cNvSpPr>
              <a:spLocks noChangeArrowheads="1"/>
            </p:cNvSpPr>
            <p:nvPr/>
          </p:nvSpPr>
          <p:spPr bwMode="auto">
            <a:xfrm>
              <a:off x="2128" y="2897"/>
              <a:ext cx="56" cy="106"/>
            </a:xfrm>
            <a:custGeom>
              <a:avLst/>
              <a:gdLst>
                <a:gd name="T0" fmla="*/ 157 w 251"/>
                <a:gd name="T1" fmla="*/ 375 h 470"/>
                <a:gd name="T2" fmla="*/ 157 w 251"/>
                <a:gd name="T3" fmla="*/ 375 h 470"/>
                <a:gd name="T4" fmla="*/ 188 w 251"/>
                <a:gd name="T5" fmla="*/ 469 h 470"/>
                <a:gd name="T6" fmla="*/ 250 w 251"/>
                <a:gd name="T7" fmla="*/ 344 h 470"/>
                <a:gd name="T8" fmla="*/ 188 w 251"/>
                <a:gd name="T9" fmla="*/ 94 h 470"/>
                <a:gd name="T10" fmla="*/ 63 w 251"/>
                <a:gd name="T11" fmla="*/ 0 h 470"/>
                <a:gd name="T12" fmla="*/ 0 w 251"/>
                <a:gd name="T13" fmla="*/ 32 h 470"/>
                <a:gd name="T14" fmla="*/ 63 w 251"/>
                <a:gd name="T15" fmla="*/ 94 h 470"/>
                <a:gd name="T16" fmla="*/ 125 w 251"/>
                <a:gd name="T17" fmla="*/ 188 h 470"/>
                <a:gd name="T18" fmla="*/ 157 w 251"/>
                <a:gd name="T19" fmla="*/ 282 h 470"/>
                <a:gd name="T20" fmla="*/ 157 w 251"/>
                <a:gd name="T21" fmla="*/ 37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470">
                  <a:moveTo>
                    <a:pt x="157" y="375"/>
                  </a:moveTo>
                  <a:lnTo>
                    <a:pt x="157" y="375"/>
                  </a:lnTo>
                  <a:cubicBezTo>
                    <a:pt x="157" y="407"/>
                    <a:pt x="188" y="438"/>
                    <a:pt x="188" y="469"/>
                  </a:cubicBezTo>
                  <a:cubicBezTo>
                    <a:pt x="219" y="469"/>
                    <a:pt x="250" y="438"/>
                    <a:pt x="250" y="344"/>
                  </a:cubicBezTo>
                  <a:cubicBezTo>
                    <a:pt x="250" y="282"/>
                    <a:pt x="219" y="157"/>
                    <a:pt x="188" y="94"/>
                  </a:cubicBezTo>
                  <a:cubicBezTo>
                    <a:pt x="188" y="32"/>
                    <a:pt x="125" y="0"/>
                    <a:pt x="63" y="0"/>
                  </a:cubicBezTo>
                  <a:cubicBezTo>
                    <a:pt x="32" y="0"/>
                    <a:pt x="0" y="0"/>
                    <a:pt x="0" y="32"/>
                  </a:cubicBezTo>
                  <a:cubicBezTo>
                    <a:pt x="0" y="32"/>
                    <a:pt x="32" y="63"/>
                    <a:pt x="63" y="94"/>
                  </a:cubicBezTo>
                  <a:cubicBezTo>
                    <a:pt x="94" y="125"/>
                    <a:pt x="125" y="157"/>
                    <a:pt x="125" y="188"/>
                  </a:cubicBezTo>
                  <a:cubicBezTo>
                    <a:pt x="125" y="219"/>
                    <a:pt x="157" y="250"/>
                    <a:pt x="157" y="282"/>
                  </a:cubicBezTo>
                  <a:cubicBezTo>
                    <a:pt x="157" y="313"/>
                    <a:pt x="157" y="344"/>
                    <a:pt x="157" y="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0"/>
            <p:cNvSpPr>
              <a:spLocks noChangeArrowheads="1"/>
            </p:cNvSpPr>
            <p:nvPr/>
          </p:nvSpPr>
          <p:spPr bwMode="auto">
            <a:xfrm>
              <a:off x="1469" y="601"/>
              <a:ext cx="680" cy="751"/>
            </a:xfrm>
            <a:custGeom>
              <a:avLst/>
              <a:gdLst>
                <a:gd name="T0" fmla="*/ 656 w 3001"/>
                <a:gd name="T1" fmla="*/ 1657 h 3314"/>
                <a:gd name="T2" fmla="*/ 813 w 3001"/>
                <a:gd name="T3" fmla="*/ 1938 h 3314"/>
                <a:gd name="T4" fmla="*/ 875 w 3001"/>
                <a:gd name="T5" fmla="*/ 2219 h 3314"/>
                <a:gd name="T6" fmla="*/ 1125 w 3001"/>
                <a:gd name="T7" fmla="*/ 2094 h 3314"/>
                <a:gd name="T8" fmla="*/ 1281 w 3001"/>
                <a:gd name="T9" fmla="*/ 2219 h 3314"/>
                <a:gd name="T10" fmla="*/ 1313 w 3001"/>
                <a:gd name="T11" fmla="*/ 2407 h 3314"/>
                <a:gd name="T12" fmla="*/ 1125 w 3001"/>
                <a:gd name="T13" fmla="*/ 2344 h 3314"/>
                <a:gd name="T14" fmla="*/ 1031 w 3001"/>
                <a:gd name="T15" fmla="*/ 2625 h 3314"/>
                <a:gd name="T16" fmla="*/ 781 w 3001"/>
                <a:gd name="T17" fmla="*/ 2657 h 3314"/>
                <a:gd name="T18" fmla="*/ 469 w 3001"/>
                <a:gd name="T19" fmla="*/ 2657 h 3314"/>
                <a:gd name="T20" fmla="*/ 656 w 3001"/>
                <a:gd name="T21" fmla="*/ 2969 h 3314"/>
                <a:gd name="T22" fmla="*/ 531 w 3001"/>
                <a:gd name="T23" fmla="*/ 3032 h 3314"/>
                <a:gd name="T24" fmla="*/ 375 w 3001"/>
                <a:gd name="T25" fmla="*/ 2750 h 3314"/>
                <a:gd name="T26" fmla="*/ 219 w 3001"/>
                <a:gd name="T27" fmla="*/ 2782 h 3314"/>
                <a:gd name="T28" fmla="*/ 31 w 3001"/>
                <a:gd name="T29" fmla="*/ 2750 h 3314"/>
                <a:gd name="T30" fmla="*/ 125 w 3001"/>
                <a:gd name="T31" fmla="*/ 3032 h 3314"/>
                <a:gd name="T32" fmla="*/ 438 w 3001"/>
                <a:gd name="T33" fmla="*/ 3188 h 3314"/>
                <a:gd name="T34" fmla="*/ 719 w 3001"/>
                <a:gd name="T35" fmla="*/ 3313 h 3314"/>
                <a:gd name="T36" fmla="*/ 1094 w 3001"/>
                <a:gd name="T37" fmla="*/ 3313 h 3314"/>
                <a:gd name="T38" fmla="*/ 1594 w 3001"/>
                <a:gd name="T39" fmla="*/ 3313 h 3314"/>
                <a:gd name="T40" fmla="*/ 1719 w 3001"/>
                <a:gd name="T41" fmla="*/ 3094 h 3314"/>
                <a:gd name="T42" fmla="*/ 1406 w 3001"/>
                <a:gd name="T43" fmla="*/ 3000 h 3314"/>
                <a:gd name="T44" fmla="*/ 1188 w 3001"/>
                <a:gd name="T45" fmla="*/ 3032 h 3314"/>
                <a:gd name="T46" fmla="*/ 1094 w 3001"/>
                <a:gd name="T47" fmla="*/ 2844 h 3314"/>
                <a:gd name="T48" fmla="*/ 1375 w 3001"/>
                <a:gd name="T49" fmla="*/ 2782 h 3314"/>
                <a:gd name="T50" fmla="*/ 1688 w 3001"/>
                <a:gd name="T51" fmla="*/ 2782 h 3314"/>
                <a:gd name="T52" fmla="*/ 1719 w 3001"/>
                <a:gd name="T53" fmla="*/ 2594 h 3314"/>
                <a:gd name="T54" fmla="*/ 1844 w 3001"/>
                <a:gd name="T55" fmla="*/ 2469 h 3314"/>
                <a:gd name="T56" fmla="*/ 1969 w 3001"/>
                <a:gd name="T57" fmla="*/ 2282 h 3314"/>
                <a:gd name="T58" fmla="*/ 2125 w 3001"/>
                <a:gd name="T59" fmla="*/ 2063 h 3314"/>
                <a:gd name="T60" fmla="*/ 1938 w 3001"/>
                <a:gd name="T61" fmla="*/ 1813 h 3314"/>
                <a:gd name="T62" fmla="*/ 2156 w 3001"/>
                <a:gd name="T63" fmla="*/ 1688 h 3314"/>
                <a:gd name="T64" fmla="*/ 2250 w 3001"/>
                <a:gd name="T65" fmla="*/ 1563 h 3314"/>
                <a:gd name="T66" fmla="*/ 2531 w 3001"/>
                <a:gd name="T67" fmla="*/ 1250 h 3314"/>
                <a:gd name="T68" fmla="*/ 2656 w 3001"/>
                <a:gd name="T69" fmla="*/ 875 h 3314"/>
                <a:gd name="T70" fmla="*/ 2875 w 3001"/>
                <a:gd name="T71" fmla="*/ 625 h 3314"/>
                <a:gd name="T72" fmla="*/ 2938 w 3001"/>
                <a:gd name="T73" fmla="*/ 344 h 3314"/>
                <a:gd name="T74" fmla="*/ 2625 w 3001"/>
                <a:gd name="T75" fmla="*/ 188 h 3314"/>
                <a:gd name="T76" fmla="*/ 2469 w 3001"/>
                <a:gd name="T77" fmla="*/ 0 h 3314"/>
                <a:gd name="T78" fmla="*/ 2094 w 3001"/>
                <a:gd name="T79" fmla="*/ 63 h 3314"/>
                <a:gd name="T80" fmla="*/ 1969 w 3001"/>
                <a:gd name="T81" fmla="*/ 0 h 3314"/>
                <a:gd name="T82" fmla="*/ 1844 w 3001"/>
                <a:gd name="T83" fmla="*/ 157 h 3314"/>
                <a:gd name="T84" fmla="*/ 1688 w 3001"/>
                <a:gd name="T85" fmla="*/ 125 h 3314"/>
                <a:gd name="T86" fmla="*/ 1500 w 3001"/>
                <a:gd name="T87" fmla="*/ 250 h 3314"/>
                <a:gd name="T88" fmla="*/ 1344 w 3001"/>
                <a:gd name="T89" fmla="*/ 375 h 3314"/>
                <a:gd name="T90" fmla="*/ 1031 w 3001"/>
                <a:gd name="T91" fmla="*/ 625 h 3314"/>
                <a:gd name="T92" fmla="*/ 1000 w 3001"/>
                <a:gd name="T93" fmla="*/ 875 h 3314"/>
                <a:gd name="T94" fmla="*/ 1156 w 3001"/>
                <a:gd name="T95" fmla="*/ 1188 h 3314"/>
                <a:gd name="T96" fmla="*/ 1406 w 3001"/>
                <a:gd name="T97" fmla="*/ 1250 h 3314"/>
                <a:gd name="T98" fmla="*/ 1656 w 3001"/>
                <a:gd name="T99" fmla="*/ 1375 h 3314"/>
                <a:gd name="T100" fmla="*/ 1500 w 3001"/>
                <a:gd name="T101" fmla="*/ 1407 h 3314"/>
                <a:gd name="T102" fmla="*/ 1344 w 3001"/>
                <a:gd name="T103" fmla="*/ 1532 h 3314"/>
                <a:gd name="T104" fmla="*/ 1094 w 3001"/>
                <a:gd name="T105" fmla="*/ 1438 h 3314"/>
                <a:gd name="T106" fmla="*/ 875 w 3001"/>
                <a:gd name="T107" fmla="*/ 1125 h 3314"/>
                <a:gd name="T108" fmla="*/ 656 w 3001"/>
                <a:gd name="T109" fmla="*/ 1125 h 3314"/>
                <a:gd name="T110" fmla="*/ 594 w 3001"/>
                <a:gd name="T111" fmla="*/ 150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1" h="3314">
                  <a:moveTo>
                    <a:pt x="656" y="1657"/>
                  </a:moveTo>
                  <a:lnTo>
                    <a:pt x="656" y="1657"/>
                  </a:lnTo>
                  <a:cubicBezTo>
                    <a:pt x="688" y="1719"/>
                    <a:pt x="750" y="1782"/>
                    <a:pt x="781" y="1813"/>
                  </a:cubicBezTo>
                  <a:cubicBezTo>
                    <a:pt x="844" y="1844"/>
                    <a:pt x="844" y="1907"/>
                    <a:pt x="813" y="1938"/>
                  </a:cubicBezTo>
                  <a:cubicBezTo>
                    <a:pt x="750" y="1969"/>
                    <a:pt x="750" y="2063"/>
                    <a:pt x="750" y="2094"/>
                  </a:cubicBezTo>
                  <a:cubicBezTo>
                    <a:pt x="781" y="2157"/>
                    <a:pt x="813" y="2219"/>
                    <a:pt x="875" y="2219"/>
                  </a:cubicBezTo>
                  <a:cubicBezTo>
                    <a:pt x="906" y="2219"/>
                    <a:pt x="969" y="2219"/>
                    <a:pt x="1000" y="2188"/>
                  </a:cubicBezTo>
                  <a:cubicBezTo>
                    <a:pt x="1031" y="2188"/>
                    <a:pt x="1094" y="2125"/>
                    <a:pt x="1125" y="2094"/>
                  </a:cubicBezTo>
                  <a:cubicBezTo>
                    <a:pt x="1156" y="2063"/>
                    <a:pt x="1219" y="2063"/>
                    <a:pt x="1219" y="2094"/>
                  </a:cubicBezTo>
                  <a:cubicBezTo>
                    <a:pt x="1250" y="2157"/>
                    <a:pt x="1250" y="2219"/>
                    <a:pt x="1281" y="2219"/>
                  </a:cubicBezTo>
                  <a:cubicBezTo>
                    <a:pt x="1313" y="2219"/>
                    <a:pt x="1313" y="2250"/>
                    <a:pt x="1313" y="2282"/>
                  </a:cubicBezTo>
                  <a:cubicBezTo>
                    <a:pt x="1313" y="2313"/>
                    <a:pt x="1313" y="2375"/>
                    <a:pt x="1313" y="2407"/>
                  </a:cubicBezTo>
                  <a:cubicBezTo>
                    <a:pt x="1313" y="2407"/>
                    <a:pt x="1281" y="2407"/>
                    <a:pt x="1250" y="2375"/>
                  </a:cubicBezTo>
                  <a:cubicBezTo>
                    <a:pt x="1219" y="2344"/>
                    <a:pt x="1156" y="2313"/>
                    <a:pt x="1125" y="2344"/>
                  </a:cubicBezTo>
                  <a:cubicBezTo>
                    <a:pt x="1094" y="2344"/>
                    <a:pt x="1094" y="2407"/>
                    <a:pt x="1094" y="2438"/>
                  </a:cubicBezTo>
                  <a:cubicBezTo>
                    <a:pt x="1094" y="2500"/>
                    <a:pt x="1063" y="2594"/>
                    <a:pt x="1031" y="2625"/>
                  </a:cubicBezTo>
                  <a:cubicBezTo>
                    <a:pt x="1031" y="2657"/>
                    <a:pt x="969" y="2719"/>
                    <a:pt x="938" y="2719"/>
                  </a:cubicBezTo>
                  <a:cubicBezTo>
                    <a:pt x="906" y="2750"/>
                    <a:pt x="813" y="2719"/>
                    <a:pt x="781" y="2657"/>
                  </a:cubicBezTo>
                  <a:cubicBezTo>
                    <a:pt x="719" y="2625"/>
                    <a:pt x="656" y="2594"/>
                    <a:pt x="594" y="2594"/>
                  </a:cubicBezTo>
                  <a:cubicBezTo>
                    <a:pt x="563" y="2594"/>
                    <a:pt x="500" y="2625"/>
                    <a:pt x="469" y="2657"/>
                  </a:cubicBezTo>
                  <a:cubicBezTo>
                    <a:pt x="469" y="2688"/>
                    <a:pt x="469" y="2750"/>
                    <a:pt x="531" y="2813"/>
                  </a:cubicBezTo>
                  <a:cubicBezTo>
                    <a:pt x="594" y="2844"/>
                    <a:pt x="625" y="2938"/>
                    <a:pt x="656" y="2969"/>
                  </a:cubicBezTo>
                  <a:cubicBezTo>
                    <a:pt x="656" y="3032"/>
                    <a:pt x="656" y="3063"/>
                    <a:pt x="625" y="3063"/>
                  </a:cubicBezTo>
                  <a:cubicBezTo>
                    <a:pt x="625" y="3063"/>
                    <a:pt x="563" y="3063"/>
                    <a:pt x="531" y="3032"/>
                  </a:cubicBezTo>
                  <a:cubicBezTo>
                    <a:pt x="469" y="3032"/>
                    <a:pt x="438" y="2969"/>
                    <a:pt x="406" y="2907"/>
                  </a:cubicBezTo>
                  <a:cubicBezTo>
                    <a:pt x="406" y="2844"/>
                    <a:pt x="375" y="2782"/>
                    <a:pt x="375" y="2750"/>
                  </a:cubicBezTo>
                  <a:cubicBezTo>
                    <a:pt x="344" y="2719"/>
                    <a:pt x="313" y="2719"/>
                    <a:pt x="281" y="2719"/>
                  </a:cubicBezTo>
                  <a:cubicBezTo>
                    <a:pt x="250" y="2719"/>
                    <a:pt x="219" y="2750"/>
                    <a:pt x="219" y="2782"/>
                  </a:cubicBezTo>
                  <a:cubicBezTo>
                    <a:pt x="188" y="2844"/>
                    <a:pt x="156" y="2844"/>
                    <a:pt x="125" y="2813"/>
                  </a:cubicBezTo>
                  <a:cubicBezTo>
                    <a:pt x="94" y="2782"/>
                    <a:pt x="63" y="2750"/>
                    <a:pt x="31" y="2750"/>
                  </a:cubicBezTo>
                  <a:cubicBezTo>
                    <a:pt x="0" y="2750"/>
                    <a:pt x="0" y="2813"/>
                    <a:pt x="0" y="2875"/>
                  </a:cubicBezTo>
                  <a:cubicBezTo>
                    <a:pt x="0" y="2938"/>
                    <a:pt x="63" y="3000"/>
                    <a:pt x="125" y="3032"/>
                  </a:cubicBezTo>
                  <a:cubicBezTo>
                    <a:pt x="219" y="3094"/>
                    <a:pt x="281" y="3125"/>
                    <a:pt x="313" y="3157"/>
                  </a:cubicBezTo>
                  <a:cubicBezTo>
                    <a:pt x="344" y="3188"/>
                    <a:pt x="406" y="3188"/>
                    <a:pt x="438" y="3188"/>
                  </a:cubicBezTo>
                  <a:cubicBezTo>
                    <a:pt x="469" y="3157"/>
                    <a:pt x="500" y="3188"/>
                    <a:pt x="563" y="3250"/>
                  </a:cubicBezTo>
                  <a:cubicBezTo>
                    <a:pt x="594" y="3313"/>
                    <a:pt x="688" y="3313"/>
                    <a:pt x="719" y="3313"/>
                  </a:cubicBezTo>
                  <a:cubicBezTo>
                    <a:pt x="781" y="3282"/>
                    <a:pt x="875" y="3250"/>
                    <a:pt x="906" y="3282"/>
                  </a:cubicBezTo>
                  <a:cubicBezTo>
                    <a:pt x="938" y="3313"/>
                    <a:pt x="1000" y="3313"/>
                    <a:pt x="1094" y="3313"/>
                  </a:cubicBezTo>
                  <a:cubicBezTo>
                    <a:pt x="1156" y="3313"/>
                    <a:pt x="1250" y="3313"/>
                    <a:pt x="1344" y="3313"/>
                  </a:cubicBezTo>
                  <a:cubicBezTo>
                    <a:pt x="1406" y="3282"/>
                    <a:pt x="1531" y="3282"/>
                    <a:pt x="1594" y="3313"/>
                  </a:cubicBezTo>
                  <a:cubicBezTo>
                    <a:pt x="1656" y="3313"/>
                    <a:pt x="1719" y="3282"/>
                    <a:pt x="1719" y="3250"/>
                  </a:cubicBezTo>
                  <a:cubicBezTo>
                    <a:pt x="1719" y="3219"/>
                    <a:pt x="1719" y="3125"/>
                    <a:pt x="1719" y="3094"/>
                  </a:cubicBezTo>
                  <a:cubicBezTo>
                    <a:pt x="1719" y="3032"/>
                    <a:pt x="1625" y="3000"/>
                    <a:pt x="1469" y="3000"/>
                  </a:cubicBezTo>
                  <a:cubicBezTo>
                    <a:pt x="1469" y="3000"/>
                    <a:pt x="1469" y="3000"/>
                    <a:pt x="1406" y="3000"/>
                  </a:cubicBezTo>
                  <a:cubicBezTo>
                    <a:pt x="1344" y="3000"/>
                    <a:pt x="1344" y="3000"/>
                    <a:pt x="1344" y="3000"/>
                  </a:cubicBezTo>
                  <a:cubicBezTo>
                    <a:pt x="1281" y="3032"/>
                    <a:pt x="1219" y="3032"/>
                    <a:pt x="1188" y="3032"/>
                  </a:cubicBezTo>
                  <a:cubicBezTo>
                    <a:pt x="1125" y="3000"/>
                    <a:pt x="1094" y="2969"/>
                    <a:pt x="1063" y="2938"/>
                  </a:cubicBezTo>
                  <a:cubicBezTo>
                    <a:pt x="1063" y="2938"/>
                    <a:pt x="1063" y="2875"/>
                    <a:pt x="1094" y="2844"/>
                  </a:cubicBezTo>
                  <a:cubicBezTo>
                    <a:pt x="1125" y="2813"/>
                    <a:pt x="1188" y="2782"/>
                    <a:pt x="1219" y="2782"/>
                  </a:cubicBezTo>
                  <a:cubicBezTo>
                    <a:pt x="1250" y="2782"/>
                    <a:pt x="1344" y="2782"/>
                    <a:pt x="1375" y="2782"/>
                  </a:cubicBezTo>
                  <a:cubicBezTo>
                    <a:pt x="1438" y="2782"/>
                    <a:pt x="1500" y="2782"/>
                    <a:pt x="1531" y="2782"/>
                  </a:cubicBezTo>
                  <a:cubicBezTo>
                    <a:pt x="1563" y="2782"/>
                    <a:pt x="1625" y="2782"/>
                    <a:pt x="1688" y="2782"/>
                  </a:cubicBezTo>
                  <a:cubicBezTo>
                    <a:pt x="1719" y="2782"/>
                    <a:pt x="1781" y="2750"/>
                    <a:pt x="1781" y="2719"/>
                  </a:cubicBezTo>
                  <a:cubicBezTo>
                    <a:pt x="1781" y="2688"/>
                    <a:pt x="1750" y="2625"/>
                    <a:pt x="1719" y="2594"/>
                  </a:cubicBezTo>
                  <a:cubicBezTo>
                    <a:pt x="1688" y="2532"/>
                    <a:pt x="1688" y="2500"/>
                    <a:pt x="1750" y="2500"/>
                  </a:cubicBezTo>
                  <a:cubicBezTo>
                    <a:pt x="1813" y="2500"/>
                    <a:pt x="1844" y="2500"/>
                    <a:pt x="1844" y="2469"/>
                  </a:cubicBezTo>
                  <a:cubicBezTo>
                    <a:pt x="1875" y="2438"/>
                    <a:pt x="1875" y="2375"/>
                    <a:pt x="1875" y="2344"/>
                  </a:cubicBezTo>
                  <a:cubicBezTo>
                    <a:pt x="1875" y="2313"/>
                    <a:pt x="1906" y="2282"/>
                    <a:pt x="1969" y="2282"/>
                  </a:cubicBezTo>
                  <a:cubicBezTo>
                    <a:pt x="2031" y="2282"/>
                    <a:pt x="2094" y="2250"/>
                    <a:pt x="2094" y="2219"/>
                  </a:cubicBezTo>
                  <a:cubicBezTo>
                    <a:pt x="2094" y="2188"/>
                    <a:pt x="2094" y="2125"/>
                    <a:pt x="2125" y="2063"/>
                  </a:cubicBezTo>
                  <a:cubicBezTo>
                    <a:pt x="2125" y="2000"/>
                    <a:pt x="2063" y="1938"/>
                    <a:pt x="2000" y="1907"/>
                  </a:cubicBezTo>
                  <a:cubicBezTo>
                    <a:pt x="1938" y="1875"/>
                    <a:pt x="1906" y="1844"/>
                    <a:pt x="1938" y="1813"/>
                  </a:cubicBezTo>
                  <a:cubicBezTo>
                    <a:pt x="1938" y="1782"/>
                    <a:pt x="2000" y="1750"/>
                    <a:pt x="2063" y="1750"/>
                  </a:cubicBezTo>
                  <a:cubicBezTo>
                    <a:pt x="2094" y="1750"/>
                    <a:pt x="2156" y="1719"/>
                    <a:pt x="2156" y="1688"/>
                  </a:cubicBezTo>
                  <a:cubicBezTo>
                    <a:pt x="2156" y="1657"/>
                    <a:pt x="2188" y="1657"/>
                    <a:pt x="2188" y="1625"/>
                  </a:cubicBezTo>
                  <a:cubicBezTo>
                    <a:pt x="2219" y="1625"/>
                    <a:pt x="2250" y="1594"/>
                    <a:pt x="2250" y="1563"/>
                  </a:cubicBezTo>
                  <a:cubicBezTo>
                    <a:pt x="2250" y="1532"/>
                    <a:pt x="2313" y="1500"/>
                    <a:pt x="2344" y="1469"/>
                  </a:cubicBezTo>
                  <a:cubicBezTo>
                    <a:pt x="2375" y="1438"/>
                    <a:pt x="2438" y="1344"/>
                    <a:pt x="2531" y="1250"/>
                  </a:cubicBezTo>
                  <a:cubicBezTo>
                    <a:pt x="2594" y="1157"/>
                    <a:pt x="2688" y="1032"/>
                    <a:pt x="2719" y="1000"/>
                  </a:cubicBezTo>
                  <a:cubicBezTo>
                    <a:pt x="2750" y="938"/>
                    <a:pt x="2719" y="875"/>
                    <a:pt x="2656" y="875"/>
                  </a:cubicBezTo>
                  <a:cubicBezTo>
                    <a:pt x="2594" y="844"/>
                    <a:pt x="2594" y="813"/>
                    <a:pt x="2656" y="750"/>
                  </a:cubicBezTo>
                  <a:cubicBezTo>
                    <a:pt x="2719" y="719"/>
                    <a:pt x="2813" y="657"/>
                    <a:pt x="2875" y="625"/>
                  </a:cubicBezTo>
                  <a:cubicBezTo>
                    <a:pt x="2906" y="594"/>
                    <a:pt x="2969" y="532"/>
                    <a:pt x="3000" y="469"/>
                  </a:cubicBezTo>
                  <a:cubicBezTo>
                    <a:pt x="3000" y="438"/>
                    <a:pt x="2969" y="375"/>
                    <a:pt x="2938" y="344"/>
                  </a:cubicBezTo>
                  <a:cubicBezTo>
                    <a:pt x="2906" y="344"/>
                    <a:pt x="2875" y="282"/>
                    <a:pt x="2844" y="219"/>
                  </a:cubicBezTo>
                  <a:cubicBezTo>
                    <a:pt x="2813" y="157"/>
                    <a:pt x="2719" y="157"/>
                    <a:pt x="2625" y="188"/>
                  </a:cubicBezTo>
                  <a:cubicBezTo>
                    <a:pt x="2563" y="219"/>
                    <a:pt x="2500" y="188"/>
                    <a:pt x="2531" y="125"/>
                  </a:cubicBezTo>
                  <a:cubicBezTo>
                    <a:pt x="2563" y="63"/>
                    <a:pt x="2531" y="0"/>
                    <a:pt x="2469" y="0"/>
                  </a:cubicBezTo>
                  <a:cubicBezTo>
                    <a:pt x="2406" y="0"/>
                    <a:pt x="2344" y="0"/>
                    <a:pt x="2281" y="0"/>
                  </a:cubicBezTo>
                  <a:cubicBezTo>
                    <a:pt x="2250" y="32"/>
                    <a:pt x="2156" y="32"/>
                    <a:pt x="2094" y="63"/>
                  </a:cubicBezTo>
                  <a:cubicBezTo>
                    <a:pt x="2094" y="63"/>
                    <a:pt x="2094" y="63"/>
                    <a:pt x="2031" y="32"/>
                  </a:cubicBezTo>
                  <a:cubicBezTo>
                    <a:pt x="1969" y="0"/>
                    <a:pt x="1969" y="0"/>
                    <a:pt x="1969" y="0"/>
                  </a:cubicBezTo>
                  <a:cubicBezTo>
                    <a:pt x="1938" y="0"/>
                    <a:pt x="1906" y="63"/>
                    <a:pt x="1906" y="125"/>
                  </a:cubicBezTo>
                  <a:cubicBezTo>
                    <a:pt x="1906" y="219"/>
                    <a:pt x="1875" y="219"/>
                    <a:pt x="1844" y="157"/>
                  </a:cubicBezTo>
                  <a:cubicBezTo>
                    <a:pt x="1813" y="94"/>
                    <a:pt x="1781" y="63"/>
                    <a:pt x="1781" y="63"/>
                  </a:cubicBezTo>
                  <a:cubicBezTo>
                    <a:pt x="1781" y="63"/>
                    <a:pt x="1750" y="94"/>
                    <a:pt x="1688" y="125"/>
                  </a:cubicBezTo>
                  <a:cubicBezTo>
                    <a:pt x="1656" y="157"/>
                    <a:pt x="1594" y="188"/>
                    <a:pt x="1594" y="188"/>
                  </a:cubicBezTo>
                  <a:cubicBezTo>
                    <a:pt x="1563" y="219"/>
                    <a:pt x="1531" y="219"/>
                    <a:pt x="1500" y="250"/>
                  </a:cubicBezTo>
                  <a:cubicBezTo>
                    <a:pt x="1469" y="250"/>
                    <a:pt x="1438" y="282"/>
                    <a:pt x="1438" y="344"/>
                  </a:cubicBezTo>
                  <a:cubicBezTo>
                    <a:pt x="1438" y="375"/>
                    <a:pt x="1375" y="375"/>
                    <a:pt x="1344" y="375"/>
                  </a:cubicBezTo>
                  <a:cubicBezTo>
                    <a:pt x="1313" y="375"/>
                    <a:pt x="1250" y="407"/>
                    <a:pt x="1219" y="469"/>
                  </a:cubicBezTo>
                  <a:cubicBezTo>
                    <a:pt x="1188" y="500"/>
                    <a:pt x="1094" y="594"/>
                    <a:pt x="1031" y="625"/>
                  </a:cubicBezTo>
                  <a:cubicBezTo>
                    <a:pt x="969" y="657"/>
                    <a:pt x="906" y="719"/>
                    <a:pt x="906" y="750"/>
                  </a:cubicBezTo>
                  <a:cubicBezTo>
                    <a:pt x="906" y="813"/>
                    <a:pt x="938" y="875"/>
                    <a:pt x="1000" y="875"/>
                  </a:cubicBezTo>
                  <a:cubicBezTo>
                    <a:pt x="1031" y="907"/>
                    <a:pt x="1094" y="969"/>
                    <a:pt x="1094" y="1032"/>
                  </a:cubicBezTo>
                  <a:cubicBezTo>
                    <a:pt x="1094" y="1063"/>
                    <a:pt x="1125" y="1125"/>
                    <a:pt x="1156" y="1188"/>
                  </a:cubicBezTo>
                  <a:cubicBezTo>
                    <a:pt x="1188" y="1219"/>
                    <a:pt x="1250" y="1250"/>
                    <a:pt x="1281" y="1250"/>
                  </a:cubicBezTo>
                  <a:cubicBezTo>
                    <a:pt x="1344" y="1250"/>
                    <a:pt x="1375" y="1250"/>
                    <a:pt x="1406" y="1250"/>
                  </a:cubicBezTo>
                  <a:cubicBezTo>
                    <a:pt x="1438" y="1219"/>
                    <a:pt x="1531" y="1219"/>
                    <a:pt x="1594" y="1219"/>
                  </a:cubicBezTo>
                  <a:cubicBezTo>
                    <a:pt x="1688" y="1219"/>
                    <a:pt x="1719" y="1282"/>
                    <a:pt x="1656" y="1375"/>
                  </a:cubicBezTo>
                  <a:cubicBezTo>
                    <a:pt x="1656" y="1375"/>
                    <a:pt x="1656" y="1375"/>
                    <a:pt x="1594" y="1375"/>
                  </a:cubicBezTo>
                  <a:cubicBezTo>
                    <a:pt x="1500" y="1407"/>
                    <a:pt x="1500" y="1407"/>
                    <a:pt x="1500" y="1407"/>
                  </a:cubicBezTo>
                  <a:cubicBezTo>
                    <a:pt x="1531" y="1438"/>
                    <a:pt x="1500" y="1469"/>
                    <a:pt x="1469" y="1469"/>
                  </a:cubicBezTo>
                  <a:cubicBezTo>
                    <a:pt x="1406" y="1469"/>
                    <a:pt x="1375" y="1500"/>
                    <a:pt x="1344" y="1532"/>
                  </a:cubicBezTo>
                  <a:cubicBezTo>
                    <a:pt x="1281" y="1563"/>
                    <a:pt x="1250" y="1563"/>
                    <a:pt x="1219" y="1532"/>
                  </a:cubicBezTo>
                  <a:cubicBezTo>
                    <a:pt x="1188" y="1500"/>
                    <a:pt x="1125" y="1469"/>
                    <a:pt x="1094" y="1438"/>
                  </a:cubicBezTo>
                  <a:cubicBezTo>
                    <a:pt x="1063" y="1407"/>
                    <a:pt x="1031" y="1344"/>
                    <a:pt x="1000" y="1344"/>
                  </a:cubicBezTo>
                  <a:cubicBezTo>
                    <a:pt x="969" y="1313"/>
                    <a:pt x="906" y="1219"/>
                    <a:pt x="875" y="1125"/>
                  </a:cubicBezTo>
                  <a:cubicBezTo>
                    <a:pt x="875" y="1032"/>
                    <a:pt x="813" y="969"/>
                    <a:pt x="781" y="969"/>
                  </a:cubicBezTo>
                  <a:cubicBezTo>
                    <a:pt x="719" y="969"/>
                    <a:pt x="688" y="1032"/>
                    <a:pt x="656" y="1125"/>
                  </a:cubicBezTo>
                  <a:cubicBezTo>
                    <a:pt x="656" y="1188"/>
                    <a:pt x="625" y="1282"/>
                    <a:pt x="594" y="1344"/>
                  </a:cubicBezTo>
                  <a:cubicBezTo>
                    <a:pt x="594" y="1375"/>
                    <a:pt x="594" y="1438"/>
                    <a:pt x="594" y="1500"/>
                  </a:cubicBezTo>
                  <a:cubicBezTo>
                    <a:pt x="594" y="1532"/>
                    <a:pt x="625" y="1625"/>
                    <a:pt x="656" y="16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1"/>
            <p:cNvSpPr>
              <a:spLocks noChangeArrowheads="1"/>
            </p:cNvSpPr>
            <p:nvPr/>
          </p:nvSpPr>
          <p:spPr bwMode="auto">
            <a:xfrm>
              <a:off x="1511" y="1387"/>
              <a:ext cx="162" cy="141"/>
            </a:xfrm>
            <a:custGeom>
              <a:avLst/>
              <a:gdLst>
                <a:gd name="T0" fmla="*/ 468 w 719"/>
                <a:gd name="T1" fmla="*/ 94 h 626"/>
                <a:gd name="T2" fmla="*/ 468 w 719"/>
                <a:gd name="T3" fmla="*/ 94 h 626"/>
                <a:gd name="T4" fmla="*/ 406 w 719"/>
                <a:gd name="T5" fmla="*/ 219 h 626"/>
                <a:gd name="T6" fmla="*/ 343 w 719"/>
                <a:gd name="T7" fmla="*/ 156 h 626"/>
                <a:gd name="T8" fmla="*/ 187 w 719"/>
                <a:gd name="T9" fmla="*/ 31 h 626"/>
                <a:gd name="T10" fmla="*/ 93 w 719"/>
                <a:gd name="T11" fmla="*/ 156 h 626"/>
                <a:gd name="T12" fmla="*/ 31 w 719"/>
                <a:gd name="T13" fmla="*/ 281 h 626"/>
                <a:gd name="T14" fmla="*/ 31 w 719"/>
                <a:gd name="T15" fmla="*/ 375 h 626"/>
                <a:gd name="T16" fmla="*/ 156 w 719"/>
                <a:gd name="T17" fmla="*/ 563 h 626"/>
                <a:gd name="T18" fmla="*/ 281 w 719"/>
                <a:gd name="T19" fmla="*/ 594 h 626"/>
                <a:gd name="T20" fmla="*/ 437 w 719"/>
                <a:gd name="T21" fmla="*/ 469 h 626"/>
                <a:gd name="T22" fmla="*/ 500 w 719"/>
                <a:gd name="T23" fmla="*/ 406 h 626"/>
                <a:gd name="T24" fmla="*/ 593 w 719"/>
                <a:gd name="T25" fmla="*/ 281 h 626"/>
                <a:gd name="T26" fmla="*/ 718 w 719"/>
                <a:gd name="T27" fmla="*/ 125 h 626"/>
                <a:gd name="T28" fmla="*/ 625 w 719"/>
                <a:gd name="T29" fmla="*/ 0 h 626"/>
                <a:gd name="T30" fmla="*/ 468 w 719"/>
                <a:gd name="T31" fmla="*/ 9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9" h="626">
                  <a:moveTo>
                    <a:pt x="468" y="94"/>
                  </a:moveTo>
                  <a:lnTo>
                    <a:pt x="468" y="94"/>
                  </a:lnTo>
                  <a:cubicBezTo>
                    <a:pt x="437" y="125"/>
                    <a:pt x="406" y="188"/>
                    <a:pt x="406" y="219"/>
                  </a:cubicBezTo>
                  <a:cubicBezTo>
                    <a:pt x="406" y="250"/>
                    <a:pt x="375" y="219"/>
                    <a:pt x="343" y="156"/>
                  </a:cubicBezTo>
                  <a:cubicBezTo>
                    <a:pt x="312" y="63"/>
                    <a:pt x="250" y="31"/>
                    <a:pt x="187" y="31"/>
                  </a:cubicBezTo>
                  <a:cubicBezTo>
                    <a:pt x="156" y="63"/>
                    <a:pt x="93" y="94"/>
                    <a:pt x="93" y="156"/>
                  </a:cubicBezTo>
                  <a:cubicBezTo>
                    <a:pt x="93" y="188"/>
                    <a:pt x="62" y="250"/>
                    <a:pt x="31" y="281"/>
                  </a:cubicBezTo>
                  <a:cubicBezTo>
                    <a:pt x="0" y="281"/>
                    <a:pt x="0" y="344"/>
                    <a:pt x="31" y="375"/>
                  </a:cubicBezTo>
                  <a:cubicBezTo>
                    <a:pt x="62" y="406"/>
                    <a:pt x="125" y="500"/>
                    <a:pt x="156" y="563"/>
                  </a:cubicBezTo>
                  <a:cubicBezTo>
                    <a:pt x="187" y="625"/>
                    <a:pt x="250" y="625"/>
                    <a:pt x="281" y="594"/>
                  </a:cubicBezTo>
                  <a:cubicBezTo>
                    <a:pt x="343" y="531"/>
                    <a:pt x="406" y="500"/>
                    <a:pt x="437" y="469"/>
                  </a:cubicBezTo>
                  <a:cubicBezTo>
                    <a:pt x="468" y="469"/>
                    <a:pt x="500" y="438"/>
                    <a:pt x="500" y="406"/>
                  </a:cubicBezTo>
                  <a:cubicBezTo>
                    <a:pt x="500" y="375"/>
                    <a:pt x="562" y="313"/>
                    <a:pt x="593" y="281"/>
                  </a:cubicBezTo>
                  <a:cubicBezTo>
                    <a:pt x="625" y="250"/>
                    <a:pt x="687" y="188"/>
                    <a:pt x="718" y="125"/>
                  </a:cubicBezTo>
                  <a:cubicBezTo>
                    <a:pt x="718" y="63"/>
                    <a:pt x="687" y="0"/>
                    <a:pt x="625" y="0"/>
                  </a:cubicBezTo>
                  <a:cubicBezTo>
                    <a:pt x="562" y="0"/>
                    <a:pt x="500" y="63"/>
                    <a:pt x="468"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2"/>
            <p:cNvSpPr>
              <a:spLocks noChangeArrowheads="1"/>
            </p:cNvSpPr>
            <p:nvPr/>
          </p:nvSpPr>
          <p:spPr bwMode="auto">
            <a:xfrm>
              <a:off x="1256" y="1210"/>
              <a:ext cx="205" cy="155"/>
            </a:xfrm>
            <a:custGeom>
              <a:avLst/>
              <a:gdLst>
                <a:gd name="T0" fmla="*/ 62 w 907"/>
                <a:gd name="T1" fmla="*/ 344 h 688"/>
                <a:gd name="T2" fmla="*/ 62 w 907"/>
                <a:gd name="T3" fmla="*/ 344 h 688"/>
                <a:gd name="T4" fmla="*/ 31 w 907"/>
                <a:gd name="T5" fmla="*/ 500 h 688"/>
                <a:gd name="T6" fmla="*/ 125 w 907"/>
                <a:gd name="T7" fmla="*/ 500 h 688"/>
                <a:gd name="T8" fmla="*/ 187 w 907"/>
                <a:gd name="T9" fmla="*/ 531 h 688"/>
                <a:gd name="T10" fmla="*/ 218 w 907"/>
                <a:gd name="T11" fmla="*/ 594 h 688"/>
                <a:gd name="T12" fmla="*/ 281 w 907"/>
                <a:gd name="T13" fmla="*/ 687 h 688"/>
                <a:gd name="T14" fmla="*/ 437 w 907"/>
                <a:gd name="T15" fmla="*/ 625 h 688"/>
                <a:gd name="T16" fmla="*/ 656 w 907"/>
                <a:gd name="T17" fmla="*/ 562 h 688"/>
                <a:gd name="T18" fmla="*/ 875 w 907"/>
                <a:gd name="T19" fmla="*/ 500 h 688"/>
                <a:gd name="T20" fmla="*/ 875 w 907"/>
                <a:gd name="T21" fmla="*/ 406 h 688"/>
                <a:gd name="T22" fmla="*/ 812 w 907"/>
                <a:gd name="T23" fmla="*/ 344 h 688"/>
                <a:gd name="T24" fmla="*/ 781 w 907"/>
                <a:gd name="T25" fmla="*/ 250 h 688"/>
                <a:gd name="T26" fmla="*/ 718 w 907"/>
                <a:gd name="T27" fmla="*/ 219 h 688"/>
                <a:gd name="T28" fmla="*/ 656 w 907"/>
                <a:gd name="T29" fmla="*/ 125 h 688"/>
                <a:gd name="T30" fmla="*/ 562 w 907"/>
                <a:gd name="T31" fmla="*/ 62 h 688"/>
                <a:gd name="T32" fmla="*/ 531 w 907"/>
                <a:gd name="T33" fmla="*/ 187 h 688"/>
                <a:gd name="T34" fmla="*/ 593 w 907"/>
                <a:gd name="T35" fmla="*/ 281 h 688"/>
                <a:gd name="T36" fmla="*/ 562 w 907"/>
                <a:gd name="T37" fmla="*/ 344 h 688"/>
                <a:gd name="T38" fmla="*/ 468 w 907"/>
                <a:gd name="T39" fmla="*/ 312 h 688"/>
                <a:gd name="T40" fmla="*/ 375 w 907"/>
                <a:gd name="T41" fmla="*/ 187 h 688"/>
                <a:gd name="T42" fmla="*/ 218 w 907"/>
                <a:gd name="T43" fmla="*/ 31 h 688"/>
                <a:gd name="T44" fmla="*/ 125 w 907"/>
                <a:gd name="T45" fmla="*/ 219 h 688"/>
                <a:gd name="T46" fmla="*/ 93 w 907"/>
                <a:gd name="T47" fmla="*/ 281 h 688"/>
                <a:gd name="T48" fmla="*/ 62 w 907"/>
                <a:gd name="T49"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7" h="688">
                  <a:moveTo>
                    <a:pt x="62" y="344"/>
                  </a:moveTo>
                  <a:lnTo>
                    <a:pt x="62" y="344"/>
                  </a:lnTo>
                  <a:cubicBezTo>
                    <a:pt x="31" y="375"/>
                    <a:pt x="0" y="437"/>
                    <a:pt x="31" y="500"/>
                  </a:cubicBezTo>
                  <a:cubicBezTo>
                    <a:pt x="31" y="500"/>
                    <a:pt x="31" y="500"/>
                    <a:pt x="125" y="500"/>
                  </a:cubicBezTo>
                  <a:cubicBezTo>
                    <a:pt x="187" y="531"/>
                    <a:pt x="187" y="531"/>
                    <a:pt x="187" y="531"/>
                  </a:cubicBezTo>
                  <a:cubicBezTo>
                    <a:pt x="218" y="531"/>
                    <a:pt x="218" y="562"/>
                    <a:pt x="218" y="594"/>
                  </a:cubicBezTo>
                  <a:cubicBezTo>
                    <a:pt x="218" y="656"/>
                    <a:pt x="250" y="687"/>
                    <a:pt x="281" y="687"/>
                  </a:cubicBezTo>
                  <a:cubicBezTo>
                    <a:pt x="312" y="687"/>
                    <a:pt x="406" y="656"/>
                    <a:pt x="437" y="625"/>
                  </a:cubicBezTo>
                  <a:cubicBezTo>
                    <a:pt x="500" y="562"/>
                    <a:pt x="593" y="531"/>
                    <a:pt x="656" y="562"/>
                  </a:cubicBezTo>
                  <a:cubicBezTo>
                    <a:pt x="718" y="562"/>
                    <a:pt x="812" y="531"/>
                    <a:pt x="875" y="500"/>
                  </a:cubicBezTo>
                  <a:cubicBezTo>
                    <a:pt x="906" y="500"/>
                    <a:pt x="906" y="437"/>
                    <a:pt x="875" y="406"/>
                  </a:cubicBezTo>
                  <a:cubicBezTo>
                    <a:pt x="843" y="406"/>
                    <a:pt x="812" y="344"/>
                    <a:pt x="812" y="344"/>
                  </a:cubicBezTo>
                  <a:cubicBezTo>
                    <a:pt x="781" y="312"/>
                    <a:pt x="781" y="281"/>
                    <a:pt x="781" y="250"/>
                  </a:cubicBezTo>
                  <a:cubicBezTo>
                    <a:pt x="781" y="219"/>
                    <a:pt x="750" y="219"/>
                    <a:pt x="718" y="219"/>
                  </a:cubicBezTo>
                  <a:cubicBezTo>
                    <a:pt x="687" y="219"/>
                    <a:pt x="656" y="187"/>
                    <a:pt x="656" y="125"/>
                  </a:cubicBezTo>
                  <a:cubicBezTo>
                    <a:pt x="625" y="62"/>
                    <a:pt x="593" y="31"/>
                    <a:pt x="562" y="62"/>
                  </a:cubicBezTo>
                  <a:cubicBezTo>
                    <a:pt x="531" y="94"/>
                    <a:pt x="531" y="156"/>
                    <a:pt x="531" y="187"/>
                  </a:cubicBezTo>
                  <a:cubicBezTo>
                    <a:pt x="562" y="219"/>
                    <a:pt x="562" y="250"/>
                    <a:pt x="593" y="281"/>
                  </a:cubicBezTo>
                  <a:cubicBezTo>
                    <a:pt x="593" y="312"/>
                    <a:pt x="593" y="344"/>
                    <a:pt x="562" y="344"/>
                  </a:cubicBezTo>
                  <a:cubicBezTo>
                    <a:pt x="531" y="344"/>
                    <a:pt x="500" y="312"/>
                    <a:pt x="468" y="312"/>
                  </a:cubicBezTo>
                  <a:cubicBezTo>
                    <a:pt x="468" y="281"/>
                    <a:pt x="406" y="219"/>
                    <a:pt x="375" y="187"/>
                  </a:cubicBezTo>
                  <a:cubicBezTo>
                    <a:pt x="312" y="156"/>
                    <a:pt x="250" y="62"/>
                    <a:pt x="218" y="31"/>
                  </a:cubicBezTo>
                  <a:cubicBezTo>
                    <a:pt x="187" y="0"/>
                    <a:pt x="125" y="62"/>
                    <a:pt x="125" y="219"/>
                  </a:cubicBezTo>
                  <a:cubicBezTo>
                    <a:pt x="125" y="219"/>
                    <a:pt x="125" y="219"/>
                    <a:pt x="93" y="281"/>
                  </a:cubicBezTo>
                  <a:cubicBezTo>
                    <a:pt x="62" y="344"/>
                    <a:pt x="62" y="344"/>
                    <a:pt x="62"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3"/>
            <p:cNvSpPr>
              <a:spLocks noChangeArrowheads="1"/>
            </p:cNvSpPr>
            <p:nvPr/>
          </p:nvSpPr>
          <p:spPr bwMode="auto">
            <a:xfrm>
              <a:off x="1433" y="1012"/>
              <a:ext cx="106" cy="113"/>
            </a:xfrm>
            <a:custGeom>
              <a:avLst/>
              <a:gdLst>
                <a:gd name="T0" fmla="*/ 62 w 470"/>
                <a:gd name="T1" fmla="*/ 187 h 501"/>
                <a:gd name="T2" fmla="*/ 62 w 470"/>
                <a:gd name="T3" fmla="*/ 187 h 501"/>
                <a:gd name="T4" fmla="*/ 125 w 470"/>
                <a:gd name="T5" fmla="*/ 219 h 501"/>
                <a:gd name="T6" fmla="*/ 281 w 470"/>
                <a:gd name="T7" fmla="*/ 375 h 501"/>
                <a:gd name="T8" fmla="*/ 406 w 470"/>
                <a:gd name="T9" fmla="*/ 469 h 501"/>
                <a:gd name="T10" fmla="*/ 469 w 470"/>
                <a:gd name="T11" fmla="*/ 406 h 501"/>
                <a:gd name="T12" fmla="*/ 375 w 470"/>
                <a:gd name="T13" fmla="*/ 219 h 501"/>
                <a:gd name="T14" fmla="*/ 250 w 470"/>
                <a:gd name="T15" fmla="*/ 62 h 501"/>
                <a:gd name="T16" fmla="*/ 125 w 470"/>
                <a:gd name="T17" fmla="*/ 0 h 501"/>
                <a:gd name="T18" fmla="*/ 0 w 470"/>
                <a:gd name="T19" fmla="*/ 187 h 501"/>
                <a:gd name="T20" fmla="*/ 62 w 470"/>
                <a:gd name="T21" fmla="*/ 18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501">
                  <a:moveTo>
                    <a:pt x="62" y="187"/>
                  </a:moveTo>
                  <a:lnTo>
                    <a:pt x="62" y="187"/>
                  </a:lnTo>
                  <a:cubicBezTo>
                    <a:pt x="125" y="219"/>
                    <a:pt x="125" y="219"/>
                    <a:pt x="125" y="219"/>
                  </a:cubicBezTo>
                  <a:cubicBezTo>
                    <a:pt x="187" y="250"/>
                    <a:pt x="250" y="344"/>
                    <a:pt x="281" y="375"/>
                  </a:cubicBezTo>
                  <a:cubicBezTo>
                    <a:pt x="312" y="437"/>
                    <a:pt x="375" y="469"/>
                    <a:pt x="406" y="469"/>
                  </a:cubicBezTo>
                  <a:cubicBezTo>
                    <a:pt x="437" y="500"/>
                    <a:pt x="469" y="469"/>
                    <a:pt x="469" y="406"/>
                  </a:cubicBezTo>
                  <a:cubicBezTo>
                    <a:pt x="469" y="375"/>
                    <a:pt x="406" y="281"/>
                    <a:pt x="375" y="219"/>
                  </a:cubicBezTo>
                  <a:cubicBezTo>
                    <a:pt x="344" y="156"/>
                    <a:pt x="281" y="94"/>
                    <a:pt x="250" y="62"/>
                  </a:cubicBezTo>
                  <a:cubicBezTo>
                    <a:pt x="219" y="0"/>
                    <a:pt x="187" y="0"/>
                    <a:pt x="125" y="0"/>
                  </a:cubicBezTo>
                  <a:cubicBezTo>
                    <a:pt x="94" y="0"/>
                    <a:pt x="31" y="94"/>
                    <a:pt x="0" y="187"/>
                  </a:cubicBezTo>
                  <a:cubicBezTo>
                    <a:pt x="0" y="187"/>
                    <a:pt x="0" y="187"/>
                    <a:pt x="62"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4"/>
            <p:cNvSpPr>
              <a:spLocks noChangeArrowheads="1"/>
            </p:cNvSpPr>
            <p:nvPr/>
          </p:nvSpPr>
          <p:spPr bwMode="auto">
            <a:xfrm>
              <a:off x="1582" y="1062"/>
              <a:ext cx="63" cy="105"/>
            </a:xfrm>
            <a:custGeom>
              <a:avLst/>
              <a:gdLst>
                <a:gd name="T0" fmla="*/ 63 w 282"/>
                <a:gd name="T1" fmla="*/ 375 h 469"/>
                <a:gd name="T2" fmla="*/ 63 w 282"/>
                <a:gd name="T3" fmla="*/ 375 h 469"/>
                <a:gd name="T4" fmla="*/ 188 w 282"/>
                <a:gd name="T5" fmla="*/ 468 h 469"/>
                <a:gd name="T6" fmla="*/ 281 w 282"/>
                <a:gd name="T7" fmla="*/ 437 h 469"/>
                <a:gd name="T8" fmla="*/ 250 w 282"/>
                <a:gd name="T9" fmla="*/ 312 h 469"/>
                <a:gd name="T10" fmla="*/ 156 w 282"/>
                <a:gd name="T11" fmla="*/ 156 h 469"/>
                <a:gd name="T12" fmla="*/ 63 w 282"/>
                <a:gd name="T13" fmla="*/ 31 h 469"/>
                <a:gd name="T14" fmla="*/ 0 w 282"/>
                <a:gd name="T15" fmla="*/ 93 h 469"/>
                <a:gd name="T16" fmla="*/ 0 w 282"/>
                <a:gd name="T17" fmla="*/ 218 h 469"/>
                <a:gd name="T18" fmla="*/ 63 w 282"/>
                <a:gd name="T19" fmla="*/ 37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469">
                  <a:moveTo>
                    <a:pt x="63" y="375"/>
                  </a:moveTo>
                  <a:lnTo>
                    <a:pt x="63" y="375"/>
                  </a:lnTo>
                  <a:cubicBezTo>
                    <a:pt x="94" y="406"/>
                    <a:pt x="156" y="437"/>
                    <a:pt x="188" y="468"/>
                  </a:cubicBezTo>
                  <a:cubicBezTo>
                    <a:pt x="250" y="468"/>
                    <a:pt x="281" y="468"/>
                    <a:pt x="281" y="437"/>
                  </a:cubicBezTo>
                  <a:cubicBezTo>
                    <a:pt x="281" y="406"/>
                    <a:pt x="281" y="343"/>
                    <a:pt x="250" y="312"/>
                  </a:cubicBezTo>
                  <a:cubicBezTo>
                    <a:pt x="219" y="281"/>
                    <a:pt x="188" y="187"/>
                    <a:pt x="156" y="156"/>
                  </a:cubicBezTo>
                  <a:cubicBezTo>
                    <a:pt x="156" y="93"/>
                    <a:pt x="94" y="31"/>
                    <a:pt x="63" y="31"/>
                  </a:cubicBezTo>
                  <a:cubicBezTo>
                    <a:pt x="31" y="0"/>
                    <a:pt x="0" y="31"/>
                    <a:pt x="0" y="93"/>
                  </a:cubicBezTo>
                  <a:cubicBezTo>
                    <a:pt x="0" y="125"/>
                    <a:pt x="0" y="187"/>
                    <a:pt x="0" y="218"/>
                  </a:cubicBezTo>
                  <a:cubicBezTo>
                    <a:pt x="31" y="250"/>
                    <a:pt x="31" y="312"/>
                    <a:pt x="63" y="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5"/>
            <p:cNvSpPr>
              <a:spLocks noChangeArrowheads="1"/>
            </p:cNvSpPr>
            <p:nvPr/>
          </p:nvSpPr>
          <p:spPr bwMode="auto">
            <a:xfrm>
              <a:off x="1533" y="941"/>
              <a:ext cx="35" cy="42"/>
            </a:xfrm>
            <a:custGeom>
              <a:avLst/>
              <a:gdLst>
                <a:gd name="T0" fmla="*/ 157 w 158"/>
                <a:gd name="T1" fmla="*/ 125 h 189"/>
                <a:gd name="T2" fmla="*/ 157 w 158"/>
                <a:gd name="T3" fmla="*/ 125 h 189"/>
                <a:gd name="T4" fmla="*/ 94 w 158"/>
                <a:gd name="T5" fmla="*/ 0 h 189"/>
                <a:gd name="T6" fmla="*/ 0 w 158"/>
                <a:gd name="T7" fmla="*/ 32 h 189"/>
                <a:gd name="T8" fmla="*/ 94 w 158"/>
                <a:gd name="T9" fmla="*/ 125 h 189"/>
                <a:gd name="T10" fmla="*/ 157 w 158"/>
                <a:gd name="T11" fmla="*/ 125 h 189"/>
              </a:gdLst>
              <a:ahLst/>
              <a:cxnLst>
                <a:cxn ang="0">
                  <a:pos x="T0" y="T1"/>
                </a:cxn>
                <a:cxn ang="0">
                  <a:pos x="T2" y="T3"/>
                </a:cxn>
                <a:cxn ang="0">
                  <a:pos x="T4" y="T5"/>
                </a:cxn>
                <a:cxn ang="0">
                  <a:pos x="T6" y="T7"/>
                </a:cxn>
                <a:cxn ang="0">
                  <a:pos x="T8" y="T9"/>
                </a:cxn>
                <a:cxn ang="0">
                  <a:pos x="T10" y="T11"/>
                </a:cxn>
              </a:cxnLst>
              <a:rect l="0" t="0" r="r" b="b"/>
              <a:pathLst>
                <a:path w="158" h="189">
                  <a:moveTo>
                    <a:pt x="157" y="125"/>
                  </a:moveTo>
                  <a:lnTo>
                    <a:pt x="157" y="125"/>
                  </a:lnTo>
                  <a:cubicBezTo>
                    <a:pt x="157" y="63"/>
                    <a:pt x="125" y="32"/>
                    <a:pt x="94" y="0"/>
                  </a:cubicBezTo>
                  <a:cubicBezTo>
                    <a:pt x="32" y="0"/>
                    <a:pt x="0" y="0"/>
                    <a:pt x="0" y="32"/>
                  </a:cubicBezTo>
                  <a:cubicBezTo>
                    <a:pt x="0" y="63"/>
                    <a:pt x="32" y="94"/>
                    <a:pt x="94" y="125"/>
                  </a:cubicBezTo>
                  <a:cubicBezTo>
                    <a:pt x="125" y="188"/>
                    <a:pt x="157" y="157"/>
                    <a:pt x="157"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6"/>
            <p:cNvSpPr>
              <a:spLocks noChangeArrowheads="1"/>
            </p:cNvSpPr>
            <p:nvPr/>
          </p:nvSpPr>
          <p:spPr bwMode="auto">
            <a:xfrm>
              <a:off x="1157" y="1076"/>
              <a:ext cx="233" cy="198"/>
            </a:xfrm>
            <a:custGeom>
              <a:avLst/>
              <a:gdLst>
                <a:gd name="T0" fmla="*/ 281 w 1032"/>
                <a:gd name="T1" fmla="*/ 781 h 876"/>
                <a:gd name="T2" fmla="*/ 281 w 1032"/>
                <a:gd name="T3" fmla="*/ 781 h 876"/>
                <a:gd name="T4" fmla="*/ 500 w 1032"/>
                <a:gd name="T5" fmla="*/ 656 h 876"/>
                <a:gd name="T6" fmla="*/ 594 w 1032"/>
                <a:gd name="T7" fmla="*/ 594 h 876"/>
                <a:gd name="T8" fmla="*/ 719 w 1032"/>
                <a:gd name="T9" fmla="*/ 469 h 876"/>
                <a:gd name="T10" fmla="*/ 906 w 1032"/>
                <a:gd name="T11" fmla="*/ 406 h 876"/>
                <a:gd name="T12" fmla="*/ 969 w 1032"/>
                <a:gd name="T13" fmla="*/ 281 h 876"/>
                <a:gd name="T14" fmla="*/ 1000 w 1032"/>
                <a:gd name="T15" fmla="*/ 156 h 876"/>
                <a:gd name="T16" fmla="*/ 1031 w 1032"/>
                <a:gd name="T17" fmla="*/ 63 h 876"/>
                <a:gd name="T18" fmla="*/ 906 w 1032"/>
                <a:gd name="T19" fmla="*/ 0 h 876"/>
                <a:gd name="T20" fmla="*/ 750 w 1032"/>
                <a:gd name="T21" fmla="*/ 31 h 876"/>
                <a:gd name="T22" fmla="*/ 625 w 1032"/>
                <a:gd name="T23" fmla="*/ 156 h 876"/>
                <a:gd name="T24" fmla="*/ 563 w 1032"/>
                <a:gd name="T25" fmla="*/ 281 h 876"/>
                <a:gd name="T26" fmla="*/ 406 w 1032"/>
                <a:gd name="T27" fmla="*/ 375 h 876"/>
                <a:gd name="T28" fmla="*/ 219 w 1032"/>
                <a:gd name="T29" fmla="*/ 531 h 876"/>
                <a:gd name="T30" fmla="*/ 63 w 1032"/>
                <a:gd name="T31" fmla="*/ 719 h 876"/>
                <a:gd name="T32" fmla="*/ 63 w 1032"/>
                <a:gd name="T33" fmla="*/ 844 h 876"/>
                <a:gd name="T34" fmla="*/ 281 w 1032"/>
                <a:gd name="T35" fmla="*/ 781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2" h="876">
                  <a:moveTo>
                    <a:pt x="281" y="781"/>
                  </a:moveTo>
                  <a:lnTo>
                    <a:pt x="281" y="781"/>
                  </a:lnTo>
                  <a:cubicBezTo>
                    <a:pt x="375" y="688"/>
                    <a:pt x="469" y="625"/>
                    <a:pt x="500" y="656"/>
                  </a:cubicBezTo>
                  <a:cubicBezTo>
                    <a:pt x="531" y="656"/>
                    <a:pt x="563" y="625"/>
                    <a:pt x="594" y="594"/>
                  </a:cubicBezTo>
                  <a:cubicBezTo>
                    <a:pt x="594" y="594"/>
                    <a:pt x="656" y="531"/>
                    <a:pt x="719" y="469"/>
                  </a:cubicBezTo>
                  <a:cubicBezTo>
                    <a:pt x="781" y="438"/>
                    <a:pt x="875" y="406"/>
                    <a:pt x="906" y="406"/>
                  </a:cubicBezTo>
                  <a:cubicBezTo>
                    <a:pt x="938" y="406"/>
                    <a:pt x="969" y="344"/>
                    <a:pt x="969" y="281"/>
                  </a:cubicBezTo>
                  <a:cubicBezTo>
                    <a:pt x="969" y="219"/>
                    <a:pt x="1000" y="156"/>
                    <a:pt x="1000" y="156"/>
                  </a:cubicBezTo>
                  <a:cubicBezTo>
                    <a:pt x="1000" y="125"/>
                    <a:pt x="1031" y="94"/>
                    <a:pt x="1031" y="63"/>
                  </a:cubicBezTo>
                  <a:cubicBezTo>
                    <a:pt x="1031" y="0"/>
                    <a:pt x="969" y="0"/>
                    <a:pt x="906" y="0"/>
                  </a:cubicBezTo>
                  <a:cubicBezTo>
                    <a:pt x="844" y="0"/>
                    <a:pt x="781" y="0"/>
                    <a:pt x="750" y="31"/>
                  </a:cubicBezTo>
                  <a:cubicBezTo>
                    <a:pt x="719" y="63"/>
                    <a:pt x="656" y="125"/>
                    <a:pt x="625" y="156"/>
                  </a:cubicBezTo>
                  <a:cubicBezTo>
                    <a:pt x="594" y="219"/>
                    <a:pt x="563" y="281"/>
                    <a:pt x="563" y="281"/>
                  </a:cubicBezTo>
                  <a:cubicBezTo>
                    <a:pt x="563" y="313"/>
                    <a:pt x="500" y="344"/>
                    <a:pt x="406" y="375"/>
                  </a:cubicBezTo>
                  <a:cubicBezTo>
                    <a:pt x="344" y="406"/>
                    <a:pt x="250" y="469"/>
                    <a:pt x="219" y="531"/>
                  </a:cubicBezTo>
                  <a:cubicBezTo>
                    <a:pt x="188" y="594"/>
                    <a:pt x="94" y="656"/>
                    <a:pt x="63" y="719"/>
                  </a:cubicBezTo>
                  <a:cubicBezTo>
                    <a:pt x="0" y="750"/>
                    <a:pt x="0" y="813"/>
                    <a:pt x="63" y="844"/>
                  </a:cubicBezTo>
                  <a:cubicBezTo>
                    <a:pt x="94" y="875"/>
                    <a:pt x="219" y="844"/>
                    <a:pt x="281"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7"/>
            <p:cNvSpPr>
              <a:spLocks noChangeArrowheads="1"/>
            </p:cNvSpPr>
            <p:nvPr/>
          </p:nvSpPr>
          <p:spPr bwMode="auto">
            <a:xfrm>
              <a:off x="2758" y="1742"/>
              <a:ext cx="162" cy="113"/>
            </a:xfrm>
            <a:custGeom>
              <a:avLst/>
              <a:gdLst>
                <a:gd name="T0" fmla="*/ 688 w 720"/>
                <a:gd name="T1" fmla="*/ 156 h 501"/>
                <a:gd name="T2" fmla="*/ 688 w 720"/>
                <a:gd name="T3" fmla="*/ 156 h 501"/>
                <a:gd name="T4" fmla="*/ 594 w 720"/>
                <a:gd name="T5" fmla="*/ 31 h 501"/>
                <a:gd name="T6" fmla="*/ 469 w 720"/>
                <a:gd name="T7" fmla="*/ 62 h 501"/>
                <a:gd name="T8" fmla="*/ 282 w 720"/>
                <a:gd name="T9" fmla="*/ 125 h 501"/>
                <a:gd name="T10" fmla="*/ 126 w 720"/>
                <a:gd name="T11" fmla="*/ 62 h 501"/>
                <a:gd name="T12" fmla="*/ 32 w 720"/>
                <a:gd name="T13" fmla="*/ 62 h 501"/>
                <a:gd name="T14" fmla="*/ 32 w 720"/>
                <a:gd name="T15" fmla="*/ 187 h 501"/>
                <a:gd name="T16" fmla="*/ 94 w 720"/>
                <a:gd name="T17" fmla="*/ 312 h 501"/>
                <a:gd name="T18" fmla="*/ 188 w 720"/>
                <a:gd name="T19" fmla="*/ 437 h 501"/>
                <a:gd name="T20" fmla="*/ 376 w 720"/>
                <a:gd name="T21" fmla="*/ 500 h 501"/>
                <a:gd name="T22" fmla="*/ 594 w 720"/>
                <a:gd name="T23" fmla="*/ 406 h 501"/>
                <a:gd name="T24" fmla="*/ 688 w 720"/>
                <a:gd name="T25" fmla="*/ 15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501">
                  <a:moveTo>
                    <a:pt x="688" y="156"/>
                  </a:moveTo>
                  <a:lnTo>
                    <a:pt x="688" y="156"/>
                  </a:lnTo>
                  <a:cubicBezTo>
                    <a:pt x="688" y="93"/>
                    <a:pt x="625" y="31"/>
                    <a:pt x="594" y="31"/>
                  </a:cubicBezTo>
                  <a:cubicBezTo>
                    <a:pt x="563" y="31"/>
                    <a:pt x="501" y="62"/>
                    <a:pt x="469" y="62"/>
                  </a:cubicBezTo>
                  <a:cubicBezTo>
                    <a:pt x="438" y="93"/>
                    <a:pt x="344" y="125"/>
                    <a:pt x="282" y="125"/>
                  </a:cubicBezTo>
                  <a:cubicBezTo>
                    <a:pt x="188" y="125"/>
                    <a:pt x="126" y="93"/>
                    <a:pt x="126" y="62"/>
                  </a:cubicBezTo>
                  <a:cubicBezTo>
                    <a:pt x="126" y="0"/>
                    <a:pt x="94" y="31"/>
                    <a:pt x="32" y="62"/>
                  </a:cubicBezTo>
                  <a:cubicBezTo>
                    <a:pt x="0" y="125"/>
                    <a:pt x="0" y="156"/>
                    <a:pt x="32" y="187"/>
                  </a:cubicBezTo>
                  <a:cubicBezTo>
                    <a:pt x="32" y="218"/>
                    <a:pt x="63" y="281"/>
                    <a:pt x="94" y="312"/>
                  </a:cubicBezTo>
                  <a:cubicBezTo>
                    <a:pt x="94" y="343"/>
                    <a:pt x="157" y="375"/>
                    <a:pt x="188" y="437"/>
                  </a:cubicBezTo>
                  <a:cubicBezTo>
                    <a:pt x="251" y="468"/>
                    <a:pt x="313" y="500"/>
                    <a:pt x="376" y="500"/>
                  </a:cubicBezTo>
                  <a:cubicBezTo>
                    <a:pt x="438" y="500"/>
                    <a:pt x="532" y="468"/>
                    <a:pt x="594" y="406"/>
                  </a:cubicBezTo>
                  <a:cubicBezTo>
                    <a:pt x="657" y="343"/>
                    <a:pt x="719" y="218"/>
                    <a:pt x="688"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8"/>
            <p:cNvSpPr>
              <a:spLocks noChangeArrowheads="1"/>
            </p:cNvSpPr>
            <p:nvPr/>
          </p:nvSpPr>
          <p:spPr bwMode="auto">
            <a:xfrm>
              <a:off x="3311" y="898"/>
              <a:ext cx="276" cy="311"/>
            </a:xfrm>
            <a:custGeom>
              <a:avLst/>
              <a:gdLst>
                <a:gd name="T0" fmla="*/ 156 w 1220"/>
                <a:gd name="T1" fmla="*/ 781 h 1376"/>
                <a:gd name="T2" fmla="*/ 156 w 1220"/>
                <a:gd name="T3" fmla="*/ 781 h 1376"/>
                <a:gd name="T4" fmla="*/ 313 w 1220"/>
                <a:gd name="T5" fmla="*/ 812 h 1376"/>
                <a:gd name="T6" fmla="*/ 375 w 1220"/>
                <a:gd name="T7" fmla="*/ 781 h 1376"/>
                <a:gd name="T8" fmla="*/ 344 w 1220"/>
                <a:gd name="T9" fmla="*/ 844 h 1376"/>
                <a:gd name="T10" fmla="*/ 344 w 1220"/>
                <a:gd name="T11" fmla="*/ 969 h 1376"/>
                <a:gd name="T12" fmla="*/ 344 w 1220"/>
                <a:gd name="T13" fmla="*/ 1031 h 1376"/>
                <a:gd name="T14" fmla="*/ 406 w 1220"/>
                <a:gd name="T15" fmla="*/ 1281 h 1376"/>
                <a:gd name="T16" fmla="*/ 563 w 1220"/>
                <a:gd name="T17" fmla="*/ 1156 h 1376"/>
                <a:gd name="T18" fmla="*/ 594 w 1220"/>
                <a:gd name="T19" fmla="*/ 1125 h 1376"/>
                <a:gd name="T20" fmla="*/ 688 w 1220"/>
                <a:gd name="T21" fmla="*/ 937 h 1376"/>
                <a:gd name="T22" fmla="*/ 813 w 1220"/>
                <a:gd name="T23" fmla="*/ 1125 h 1376"/>
                <a:gd name="T24" fmla="*/ 938 w 1220"/>
                <a:gd name="T25" fmla="*/ 1156 h 1376"/>
                <a:gd name="T26" fmla="*/ 906 w 1220"/>
                <a:gd name="T27" fmla="*/ 969 h 1376"/>
                <a:gd name="T28" fmla="*/ 875 w 1220"/>
                <a:gd name="T29" fmla="*/ 781 h 1376"/>
                <a:gd name="T30" fmla="*/ 813 w 1220"/>
                <a:gd name="T31" fmla="*/ 719 h 1376"/>
                <a:gd name="T32" fmla="*/ 781 w 1220"/>
                <a:gd name="T33" fmla="*/ 656 h 1376"/>
                <a:gd name="T34" fmla="*/ 625 w 1220"/>
                <a:gd name="T35" fmla="*/ 469 h 1376"/>
                <a:gd name="T36" fmla="*/ 656 w 1220"/>
                <a:gd name="T37" fmla="*/ 375 h 1376"/>
                <a:gd name="T38" fmla="*/ 719 w 1220"/>
                <a:gd name="T39" fmla="*/ 312 h 1376"/>
                <a:gd name="T40" fmla="*/ 844 w 1220"/>
                <a:gd name="T41" fmla="*/ 375 h 1376"/>
                <a:gd name="T42" fmla="*/ 1063 w 1220"/>
                <a:gd name="T43" fmla="*/ 344 h 1376"/>
                <a:gd name="T44" fmla="*/ 1188 w 1220"/>
                <a:gd name="T45" fmla="*/ 156 h 1376"/>
                <a:gd name="T46" fmla="*/ 1125 w 1220"/>
                <a:gd name="T47" fmla="*/ 62 h 1376"/>
                <a:gd name="T48" fmla="*/ 938 w 1220"/>
                <a:gd name="T49" fmla="*/ 62 h 1376"/>
                <a:gd name="T50" fmla="*/ 813 w 1220"/>
                <a:gd name="T51" fmla="*/ 62 h 1376"/>
                <a:gd name="T52" fmla="*/ 688 w 1220"/>
                <a:gd name="T53" fmla="*/ 31 h 1376"/>
                <a:gd name="T54" fmla="*/ 563 w 1220"/>
                <a:gd name="T55" fmla="*/ 31 h 1376"/>
                <a:gd name="T56" fmla="*/ 500 w 1220"/>
                <a:gd name="T57" fmla="*/ 187 h 1376"/>
                <a:gd name="T58" fmla="*/ 438 w 1220"/>
                <a:gd name="T59" fmla="*/ 250 h 1376"/>
                <a:gd name="T60" fmla="*/ 313 w 1220"/>
                <a:gd name="T61" fmla="*/ 312 h 1376"/>
                <a:gd name="T62" fmla="*/ 156 w 1220"/>
                <a:gd name="T63" fmla="*/ 344 h 1376"/>
                <a:gd name="T64" fmla="*/ 94 w 1220"/>
                <a:gd name="T65" fmla="*/ 406 h 1376"/>
                <a:gd name="T66" fmla="*/ 31 w 1220"/>
                <a:gd name="T67" fmla="*/ 594 h 1376"/>
                <a:gd name="T68" fmla="*/ 31 w 1220"/>
                <a:gd name="T69" fmla="*/ 719 h 1376"/>
                <a:gd name="T70" fmla="*/ 156 w 1220"/>
                <a:gd name="T71" fmla="*/ 781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0" h="1376">
                  <a:moveTo>
                    <a:pt x="156" y="781"/>
                  </a:moveTo>
                  <a:lnTo>
                    <a:pt x="156" y="781"/>
                  </a:lnTo>
                  <a:cubicBezTo>
                    <a:pt x="188" y="812"/>
                    <a:pt x="250" y="812"/>
                    <a:pt x="313" y="812"/>
                  </a:cubicBezTo>
                  <a:cubicBezTo>
                    <a:pt x="344" y="812"/>
                    <a:pt x="375" y="781"/>
                    <a:pt x="375" y="781"/>
                  </a:cubicBezTo>
                  <a:cubicBezTo>
                    <a:pt x="375" y="781"/>
                    <a:pt x="375" y="812"/>
                    <a:pt x="344" y="844"/>
                  </a:cubicBezTo>
                  <a:cubicBezTo>
                    <a:pt x="313" y="875"/>
                    <a:pt x="313" y="937"/>
                    <a:pt x="344" y="969"/>
                  </a:cubicBezTo>
                  <a:cubicBezTo>
                    <a:pt x="375" y="1000"/>
                    <a:pt x="375" y="1031"/>
                    <a:pt x="344" y="1031"/>
                  </a:cubicBezTo>
                  <a:cubicBezTo>
                    <a:pt x="313" y="1062"/>
                    <a:pt x="344" y="1156"/>
                    <a:pt x="406" y="1281"/>
                  </a:cubicBezTo>
                  <a:cubicBezTo>
                    <a:pt x="469" y="1375"/>
                    <a:pt x="563" y="1312"/>
                    <a:pt x="563" y="1156"/>
                  </a:cubicBezTo>
                  <a:cubicBezTo>
                    <a:pt x="594" y="1125"/>
                    <a:pt x="594" y="1125"/>
                    <a:pt x="594" y="1125"/>
                  </a:cubicBezTo>
                  <a:cubicBezTo>
                    <a:pt x="625" y="937"/>
                    <a:pt x="656" y="875"/>
                    <a:pt x="688" y="937"/>
                  </a:cubicBezTo>
                  <a:cubicBezTo>
                    <a:pt x="750" y="969"/>
                    <a:pt x="781" y="1062"/>
                    <a:pt x="813" y="1125"/>
                  </a:cubicBezTo>
                  <a:cubicBezTo>
                    <a:pt x="813" y="1156"/>
                    <a:pt x="875" y="1187"/>
                    <a:pt x="938" y="1156"/>
                  </a:cubicBezTo>
                  <a:cubicBezTo>
                    <a:pt x="969" y="1125"/>
                    <a:pt x="969" y="1031"/>
                    <a:pt x="906" y="969"/>
                  </a:cubicBezTo>
                  <a:cubicBezTo>
                    <a:pt x="875" y="906"/>
                    <a:pt x="844" y="812"/>
                    <a:pt x="875" y="781"/>
                  </a:cubicBezTo>
                  <a:cubicBezTo>
                    <a:pt x="875" y="781"/>
                    <a:pt x="875" y="781"/>
                    <a:pt x="813" y="719"/>
                  </a:cubicBezTo>
                  <a:cubicBezTo>
                    <a:pt x="781" y="656"/>
                    <a:pt x="781" y="656"/>
                    <a:pt x="781" y="656"/>
                  </a:cubicBezTo>
                  <a:cubicBezTo>
                    <a:pt x="719" y="594"/>
                    <a:pt x="625" y="500"/>
                    <a:pt x="625" y="469"/>
                  </a:cubicBezTo>
                  <a:cubicBezTo>
                    <a:pt x="594" y="437"/>
                    <a:pt x="625" y="406"/>
                    <a:pt x="656" y="375"/>
                  </a:cubicBezTo>
                  <a:cubicBezTo>
                    <a:pt x="688" y="344"/>
                    <a:pt x="719" y="344"/>
                    <a:pt x="719" y="312"/>
                  </a:cubicBezTo>
                  <a:cubicBezTo>
                    <a:pt x="750" y="312"/>
                    <a:pt x="781" y="344"/>
                    <a:pt x="844" y="375"/>
                  </a:cubicBezTo>
                  <a:cubicBezTo>
                    <a:pt x="906" y="406"/>
                    <a:pt x="1000" y="406"/>
                    <a:pt x="1063" y="344"/>
                  </a:cubicBezTo>
                  <a:cubicBezTo>
                    <a:pt x="1125" y="281"/>
                    <a:pt x="1188" y="187"/>
                    <a:pt x="1188" y="156"/>
                  </a:cubicBezTo>
                  <a:cubicBezTo>
                    <a:pt x="1219" y="94"/>
                    <a:pt x="1188" y="62"/>
                    <a:pt x="1125" y="62"/>
                  </a:cubicBezTo>
                  <a:cubicBezTo>
                    <a:pt x="1063" y="62"/>
                    <a:pt x="969" y="62"/>
                    <a:pt x="938" y="62"/>
                  </a:cubicBezTo>
                  <a:cubicBezTo>
                    <a:pt x="875" y="62"/>
                    <a:pt x="813" y="62"/>
                    <a:pt x="813" y="62"/>
                  </a:cubicBezTo>
                  <a:cubicBezTo>
                    <a:pt x="781" y="94"/>
                    <a:pt x="750" y="62"/>
                    <a:pt x="688" y="31"/>
                  </a:cubicBezTo>
                  <a:cubicBezTo>
                    <a:pt x="656" y="0"/>
                    <a:pt x="594" y="0"/>
                    <a:pt x="563" y="31"/>
                  </a:cubicBezTo>
                  <a:cubicBezTo>
                    <a:pt x="531" y="62"/>
                    <a:pt x="500" y="125"/>
                    <a:pt x="500" y="187"/>
                  </a:cubicBezTo>
                  <a:cubicBezTo>
                    <a:pt x="500" y="219"/>
                    <a:pt x="469" y="250"/>
                    <a:pt x="438" y="250"/>
                  </a:cubicBezTo>
                  <a:cubicBezTo>
                    <a:pt x="406" y="250"/>
                    <a:pt x="344" y="281"/>
                    <a:pt x="313" y="312"/>
                  </a:cubicBezTo>
                  <a:cubicBezTo>
                    <a:pt x="250" y="375"/>
                    <a:pt x="188" y="375"/>
                    <a:pt x="156" y="344"/>
                  </a:cubicBezTo>
                  <a:cubicBezTo>
                    <a:pt x="125" y="312"/>
                    <a:pt x="94" y="344"/>
                    <a:pt x="94" y="406"/>
                  </a:cubicBezTo>
                  <a:cubicBezTo>
                    <a:pt x="94" y="469"/>
                    <a:pt x="63" y="531"/>
                    <a:pt x="31" y="594"/>
                  </a:cubicBezTo>
                  <a:cubicBezTo>
                    <a:pt x="0" y="625"/>
                    <a:pt x="0" y="687"/>
                    <a:pt x="31" y="719"/>
                  </a:cubicBezTo>
                  <a:cubicBezTo>
                    <a:pt x="63" y="750"/>
                    <a:pt x="125" y="781"/>
                    <a:pt x="156"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9"/>
            <p:cNvSpPr>
              <a:spLocks noChangeArrowheads="1"/>
            </p:cNvSpPr>
            <p:nvPr/>
          </p:nvSpPr>
          <p:spPr bwMode="auto">
            <a:xfrm>
              <a:off x="3864" y="750"/>
              <a:ext cx="325" cy="212"/>
            </a:xfrm>
            <a:custGeom>
              <a:avLst/>
              <a:gdLst>
                <a:gd name="T0" fmla="*/ 281 w 1438"/>
                <a:gd name="T1" fmla="*/ 843 h 938"/>
                <a:gd name="T2" fmla="*/ 281 w 1438"/>
                <a:gd name="T3" fmla="*/ 843 h 938"/>
                <a:gd name="T4" fmla="*/ 406 w 1438"/>
                <a:gd name="T5" fmla="*/ 875 h 938"/>
                <a:gd name="T6" fmla="*/ 406 w 1438"/>
                <a:gd name="T7" fmla="*/ 718 h 938"/>
                <a:gd name="T8" fmla="*/ 531 w 1438"/>
                <a:gd name="T9" fmla="*/ 718 h 938"/>
                <a:gd name="T10" fmla="*/ 625 w 1438"/>
                <a:gd name="T11" fmla="*/ 750 h 938"/>
                <a:gd name="T12" fmla="*/ 750 w 1438"/>
                <a:gd name="T13" fmla="*/ 781 h 938"/>
                <a:gd name="T14" fmla="*/ 906 w 1438"/>
                <a:gd name="T15" fmla="*/ 875 h 938"/>
                <a:gd name="T16" fmla="*/ 1031 w 1438"/>
                <a:gd name="T17" fmla="*/ 875 h 938"/>
                <a:gd name="T18" fmla="*/ 1031 w 1438"/>
                <a:gd name="T19" fmla="*/ 781 h 938"/>
                <a:gd name="T20" fmla="*/ 1062 w 1438"/>
                <a:gd name="T21" fmla="*/ 718 h 938"/>
                <a:gd name="T22" fmla="*/ 1156 w 1438"/>
                <a:gd name="T23" fmla="*/ 625 h 938"/>
                <a:gd name="T24" fmla="*/ 1312 w 1438"/>
                <a:gd name="T25" fmla="*/ 500 h 938"/>
                <a:gd name="T26" fmla="*/ 1406 w 1438"/>
                <a:gd name="T27" fmla="*/ 343 h 938"/>
                <a:gd name="T28" fmla="*/ 1343 w 1438"/>
                <a:gd name="T29" fmla="*/ 281 h 938"/>
                <a:gd name="T30" fmla="*/ 1125 w 1438"/>
                <a:gd name="T31" fmla="*/ 406 h 938"/>
                <a:gd name="T32" fmla="*/ 1031 w 1438"/>
                <a:gd name="T33" fmla="*/ 375 h 938"/>
                <a:gd name="T34" fmla="*/ 968 w 1438"/>
                <a:gd name="T35" fmla="*/ 250 h 938"/>
                <a:gd name="T36" fmla="*/ 1031 w 1438"/>
                <a:gd name="T37" fmla="*/ 187 h 938"/>
                <a:gd name="T38" fmla="*/ 1062 w 1438"/>
                <a:gd name="T39" fmla="*/ 125 h 938"/>
                <a:gd name="T40" fmla="*/ 1031 w 1438"/>
                <a:gd name="T41" fmla="*/ 0 h 938"/>
                <a:gd name="T42" fmla="*/ 906 w 1438"/>
                <a:gd name="T43" fmla="*/ 125 h 938"/>
                <a:gd name="T44" fmla="*/ 781 w 1438"/>
                <a:gd name="T45" fmla="*/ 281 h 938"/>
                <a:gd name="T46" fmla="*/ 656 w 1438"/>
                <a:gd name="T47" fmla="*/ 406 h 938"/>
                <a:gd name="T48" fmla="*/ 562 w 1438"/>
                <a:gd name="T49" fmla="*/ 531 h 938"/>
                <a:gd name="T50" fmla="*/ 468 w 1438"/>
                <a:gd name="T51" fmla="*/ 468 h 938"/>
                <a:gd name="T52" fmla="*/ 406 w 1438"/>
                <a:gd name="T53" fmla="*/ 375 h 938"/>
                <a:gd name="T54" fmla="*/ 156 w 1438"/>
                <a:gd name="T55" fmla="*/ 437 h 938"/>
                <a:gd name="T56" fmla="*/ 0 w 1438"/>
                <a:gd name="T57" fmla="*/ 562 h 938"/>
                <a:gd name="T58" fmla="*/ 62 w 1438"/>
                <a:gd name="T59" fmla="*/ 687 h 938"/>
                <a:gd name="T60" fmla="*/ 281 w 1438"/>
                <a:gd name="T61" fmla="*/ 843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8" h="938">
                  <a:moveTo>
                    <a:pt x="281" y="843"/>
                  </a:moveTo>
                  <a:lnTo>
                    <a:pt x="281" y="843"/>
                  </a:lnTo>
                  <a:cubicBezTo>
                    <a:pt x="375" y="906"/>
                    <a:pt x="406" y="937"/>
                    <a:pt x="406" y="875"/>
                  </a:cubicBezTo>
                  <a:cubicBezTo>
                    <a:pt x="406" y="812"/>
                    <a:pt x="406" y="750"/>
                    <a:pt x="406" y="718"/>
                  </a:cubicBezTo>
                  <a:cubicBezTo>
                    <a:pt x="437" y="687"/>
                    <a:pt x="468" y="718"/>
                    <a:pt x="531" y="718"/>
                  </a:cubicBezTo>
                  <a:cubicBezTo>
                    <a:pt x="562" y="750"/>
                    <a:pt x="593" y="750"/>
                    <a:pt x="625" y="750"/>
                  </a:cubicBezTo>
                  <a:cubicBezTo>
                    <a:pt x="656" y="718"/>
                    <a:pt x="718" y="750"/>
                    <a:pt x="750" y="781"/>
                  </a:cubicBezTo>
                  <a:cubicBezTo>
                    <a:pt x="781" y="812"/>
                    <a:pt x="843" y="843"/>
                    <a:pt x="906" y="875"/>
                  </a:cubicBezTo>
                  <a:cubicBezTo>
                    <a:pt x="968" y="875"/>
                    <a:pt x="1031" y="875"/>
                    <a:pt x="1031" y="875"/>
                  </a:cubicBezTo>
                  <a:cubicBezTo>
                    <a:pt x="1062" y="875"/>
                    <a:pt x="1062" y="812"/>
                    <a:pt x="1031" y="781"/>
                  </a:cubicBezTo>
                  <a:cubicBezTo>
                    <a:pt x="1000" y="750"/>
                    <a:pt x="1000" y="718"/>
                    <a:pt x="1062" y="718"/>
                  </a:cubicBezTo>
                  <a:cubicBezTo>
                    <a:pt x="1093" y="687"/>
                    <a:pt x="1156" y="656"/>
                    <a:pt x="1156" y="625"/>
                  </a:cubicBezTo>
                  <a:cubicBezTo>
                    <a:pt x="1187" y="562"/>
                    <a:pt x="1250" y="531"/>
                    <a:pt x="1312" y="500"/>
                  </a:cubicBezTo>
                  <a:cubicBezTo>
                    <a:pt x="1343" y="500"/>
                    <a:pt x="1406" y="406"/>
                    <a:pt x="1406" y="343"/>
                  </a:cubicBezTo>
                  <a:cubicBezTo>
                    <a:pt x="1437" y="281"/>
                    <a:pt x="1375" y="250"/>
                    <a:pt x="1343" y="281"/>
                  </a:cubicBezTo>
                  <a:cubicBezTo>
                    <a:pt x="1281" y="312"/>
                    <a:pt x="1187" y="375"/>
                    <a:pt x="1125" y="406"/>
                  </a:cubicBezTo>
                  <a:cubicBezTo>
                    <a:pt x="1062" y="437"/>
                    <a:pt x="1031" y="406"/>
                    <a:pt x="1031" y="375"/>
                  </a:cubicBezTo>
                  <a:cubicBezTo>
                    <a:pt x="1031" y="312"/>
                    <a:pt x="1000" y="281"/>
                    <a:pt x="968" y="250"/>
                  </a:cubicBezTo>
                  <a:cubicBezTo>
                    <a:pt x="968" y="250"/>
                    <a:pt x="968" y="250"/>
                    <a:pt x="1031" y="187"/>
                  </a:cubicBezTo>
                  <a:cubicBezTo>
                    <a:pt x="1062" y="125"/>
                    <a:pt x="1062" y="125"/>
                    <a:pt x="1062" y="125"/>
                  </a:cubicBezTo>
                  <a:cubicBezTo>
                    <a:pt x="1093" y="62"/>
                    <a:pt x="1062" y="0"/>
                    <a:pt x="1031" y="0"/>
                  </a:cubicBezTo>
                  <a:cubicBezTo>
                    <a:pt x="1000" y="0"/>
                    <a:pt x="968" y="62"/>
                    <a:pt x="906" y="125"/>
                  </a:cubicBezTo>
                  <a:cubicBezTo>
                    <a:pt x="875" y="218"/>
                    <a:pt x="812" y="281"/>
                    <a:pt x="781" y="281"/>
                  </a:cubicBezTo>
                  <a:cubicBezTo>
                    <a:pt x="718" y="312"/>
                    <a:pt x="687" y="343"/>
                    <a:pt x="656" y="406"/>
                  </a:cubicBezTo>
                  <a:cubicBezTo>
                    <a:pt x="625" y="437"/>
                    <a:pt x="593" y="531"/>
                    <a:pt x="562" y="531"/>
                  </a:cubicBezTo>
                  <a:cubicBezTo>
                    <a:pt x="500" y="562"/>
                    <a:pt x="468" y="531"/>
                    <a:pt x="468" y="468"/>
                  </a:cubicBezTo>
                  <a:cubicBezTo>
                    <a:pt x="468" y="437"/>
                    <a:pt x="437" y="375"/>
                    <a:pt x="406" y="375"/>
                  </a:cubicBezTo>
                  <a:cubicBezTo>
                    <a:pt x="375" y="406"/>
                    <a:pt x="250" y="406"/>
                    <a:pt x="156" y="437"/>
                  </a:cubicBezTo>
                  <a:cubicBezTo>
                    <a:pt x="93" y="468"/>
                    <a:pt x="0" y="531"/>
                    <a:pt x="0" y="562"/>
                  </a:cubicBezTo>
                  <a:cubicBezTo>
                    <a:pt x="0" y="593"/>
                    <a:pt x="31" y="656"/>
                    <a:pt x="62" y="687"/>
                  </a:cubicBezTo>
                  <a:cubicBezTo>
                    <a:pt x="93" y="718"/>
                    <a:pt x="187" y="781"/>
                    <a:pt x="281" y="84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0"/>
            <p:cNvSpPr>
              <a:spLocks noChangeArrowheads="1"/>
            </p:cNvSpPr>
            <p:nvPr/>
          </p:nvSpPr>
          <p:spPr bwMode="auto">
            <a:xfrm>
              <a:off x="2879" y="1139"/>
              <a:ext cx="3330" cy="2650"/>
            </a:xfrm>
            <a:custGeom>
              <a:avLst/>
              <a:gdLst>
                <a:gd name="T0" fmla="*/ 13311 w 14687"/>
                <a:gd name="T1" fmla="*/ 2032 h 11688"/>
                <a:gd name="T2" fmla="*/ 12561 w 14687"/>
                <a:gd name="T3" fmla="*/ 1907 h 11688"/>
                <a:gd name="T4" fmla="*/ 11593 w 14687"/>
                <a:gd name="T5" fmla="*/ 1532 h 11688"/>
                <a:gd name="T6" fmla="*/ 10811 w 14687"/>
                <a:gd name="T7" fmla="*/ 1657 h 11688"/>
                <a:gd name="T8" fmla="*/ 10093 w 14687"/>
                <a:gd name="T9" fmla="*/ 1125 h 11688"/>
                <a:gd name="T10" fmla="*/ 9030 w 14687"/>
                <a:gd name="T11" fmla="*/ 1125 h 11688"/>
                <a:gd name="T12" fmla="*/ 9311 w 14687"/>
                <a:gd name="T13" fmla="*/ 625 h 11688"/>
                <a:gd name="T14" fmla="*/ 8499 w 14687"/>
                <a:gd name="T15" fmla="*/ 0 h 11688"/>
                <a:gd name="T16" fmla="*/ 7624 w 14687"/>
                <a:gd name="T17" fmla="*/ 657 h 11688"/>
                <a:gd name="T18" fmla="*/ 7061 w 14687"/>
                <a:gd name="T19" fmla="*/ 1813 h 11688"/>
                <a:gd name="T20" fmla="*/ 6468 w 14687"/>
                <a:gd name="T21" fmla="*/ 1938 h 11688"/>
                <a:gd name="T22" fmla="*/ 6311 w 14687"/>
                <a:gd name="T23" fmla="*/ 2313 h 11688"/>
                <a:gd name="T24" fmla="*/ 5936 w 14687"/>
                <a:gd name="T25" fmla="*/ 1969 h 11688"/>
                <a:gd name="T26" fmla="*/ 5218 w 14687"/>
                <a:gd name="T27" fmla="*/ 2219 h 11688"/>
                <a:gd name="T28" fmla="*/ 4311 w 14687"/>
                <a:gd name="T29" fmla="*/ 2532 h 11688"/>
                <a:gd name="T30" fmla="*/ 3561 w 14687"/>
                <a:gd name="T31" fmla="*/ 2657 h 11688"/>
                <a:gd name="T32" fmla="*/ 2936 w 14687"/>
                <a:gd name="T33" fmla="*/ 1782 h 11688"/>
                <a:gd name="T34" fmla="*/ 1593 w 14687"/>
                <a:gd name="T35" fmla="*/ 3594 h 11688"/>
                <a:gd name="T36" fmla="*/ 2311 w 14687"/>
                <a:gd name="T37" fmla="*/ 4250 h 11688"/>
                <a:gd name="T38" fmla="*/ 2843 w 14687"/>
                <a:gd name="T39" fmla="*/ 2844 h 11688"/>
                <a:gd name="T40" fmla="*/ 2874 w 14687"/>
                <a:gd name="T41" fmla="*/ 3782 h 11688"/>
                <a:gd name="T42" fmla="*/ 1999 w 14687"/>
                <a:gd name="T43" fmla="*/ 4438 h 11688"/>
                <a:gd name="T44" fmla="*/ 1530 w 14687"/>
                <a:gd name="T45" fmla="*/ 4563 h 11688"/>
                <a:gd name="T46" fmla="*/ 937 w 14687"/>
                <a:gd name="T47" fmla="*/ 5219 h 11688"/>
                <a:gd name="T48" fmla="*/ 906 w 14687"/>
                <a:gd name="T49" fmla="*/ 6249 h 11688"/>
                <a:gd name="T50" fmla="*/ 1843 w 14687"/>
                <a:gd name="T51" fmla="*/ 5593 h 11688"/>
                <a:gd name="T52" fmla="*/ 2405 w 14687"/>
                <a:gd name="T53" fmla="*/ 5843 h 11688"/>
                <a:gd name="T54" fmla="*/ 2843 w 14687"/>
                <a:gd name="T55" fmla="*/ 6249 h 11688"/>
                <a:gd name="T56" fmla="*/ 3593 w 14687"/>
                <a:gd name="T57" fmla="*/ 6656 h 11688"/>
                <a:gd name="T58" fmla="*/ 1780 w 14687"/>
                <a:gd name="T59" fmla="*/ 6218 h 11688"/>
                <a:gd name="T60" fmla="*/ 31 w 14687"/>
                <a:gd name="T61" fmla="*/ 7531 h 11688"/>
                <a:gd name="T62" fmla="*/ 1561 w 14687"/>
                <a:gd name="T63" fmla="*/ 8687 h 11688"/>
                <a:gd name="T64" fmla="*/ 2186 w 14687"/>
                <a:gd name="T65" fmla="*/ 9749 h 11688"/>
                <a:gd name="T66" fmla="*/ 2468 w 14687"/>
                <a:gd name="T67" fmla="*/ 11343 h 11688"/>
                <a:gd name="T68" fmla="*/ 4061 w 14687"/>
                <a:gd name="T69" fmla="*/ 10218 h 11688"/>
                <a:gd name="T70" fmla="*/ 4249 w 14687"/>
                <a:gd name="T71" fmla="*/ 8187 h 11688"/>
                <a:gd name="T72" fmla="*/ 4124 w 14687"/>
                <a:gd name="T73" fmla="*/ 7656 h 11688"/>
                <a:gd name="T74" fmla="*/ 5311 w 14687"/>
                <a:gd name="T75" fmla="*/ 7593 h 11688"/>
                <a:gd name="T76" fmla="*/ 5218 w 14687"/>
                <a:gd name="T77" fmla="*/ 7093 h 11688"/>
                <a:gd name="T78" fmla="*/ 6405 w 14687"/>
                <a:gd name="T79" fmla="*/ 7843 h 11688"/>
                <a:gd name="T80" fmla="*/ 6905 w 14687"/>
                <a:gd name="T81" fmla="*/ 8093 h 11688"/>
                <a:gd name="T82" fmla="*/ 8093 w 14687"/>
                <a:gd name="T83" fmla="*/ 7906 h 11688"/>
                <a:gd name="T84" fmla="*/ 8218 w 14687"/>
                <a:gd name="T85" fmla="*/ 9031 h 11688"/>
                <a:gd name="T86" fmla="*/ 9655 w 14687"/>
                <a:gd name="T87" fmla="*/ 9749 h 11688"/>
                <a:gd name="T88" fmla="*/ 9530 w 14687"/>
                <a:gd name="T89" fmla="*/ 9593 h 11688"/>
                <a:gd name="T90" fmla="*/ 8530 w 14687"/>
                <a:gd name="T91" fmla="*/ 8874 h 11688"/>
                <a:gd name="T92" fmla="*/ 8936 w 14687"/>
                <a:gd name="T93" fmla="*/ 8218 h 11688"/>
                <a:gd name="T94" fmla="*/ 9343 w 14687"/>
                <a:gd name="T95" fmla="*/ 7406 h 11688"/>
                <a:gd name="T96" fmla="*/ 9686 w 14687"/>
                <a:gd name="T97" fmla="*/ 6031 h 11688"/>
                <a:gd name="T98" fmla="*/ 10343 w 14687"/>
                <a:gd name="T99" fmla="*/ 5999 h 11688"/>
                <a:gd name="T100" fmla="*/ 11093 w 14687"/>
                <a:gd name="T101" fmla="*/ 4469 h 11688"/>
                <a:gd name="T102" fmla="*/ 12093 w 14687"/>
                <a:gd name="T103" fmla="*/ 3844 h 11688"/>
                <a:gd name="T104" fmla="*/ 12593 w 14687"/>
                <a:gd name="T105" fmla="*/ 3782 h 11688"/>
                <a:gd name="T106" fmla="*/ 12561 w 14687"/>
                <a:gd name="T107" fmla="*/ 4500 h 11688"/>
                <a:gd name="T108" fmla="*/ 13218 w 14687"/>
                <a:gd name="T109" fmla="*/ 3688 h 11688"/>
                <a:gd name="T110" fmla="*/ 14030 w 14687"/>
                <a:gd name="T111" fmla="*/ 2719 h 11688"/>
                <a:gd name="T112" fmla="*/ 3999 w 14687"/>
                <a:gd name="T113" fmla="*/ 5812 h 11688"/>
                <a:gd name="T114" fmla="*/ 3655 w 14687"/>
                <a:gd name="T115" fmla="*/ 5532 h 11688"/>
                <a:gd name="T116" fmla="*/ 4686 w 14687"/>
                <a:gd name="T117" fmla="*/ 5812 h 11688"/>
                <a:gd name="T118" fmla="*/ 4968 w 14687"/>
                <a:gd name="T119" fmla="*/ 5749 h 11688"/>
                <a:gd name="T120" fmla="*/ 5530 w 14687"/>
                <a:gd name="T121" fmla="*/ 5344 h 1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87" h="11688">
                  <a:moveTo>
                    <a:pt x="14624" y="2625"/>
                  </a:moveTo>
                  <a:lnTo>
                    <a:pt x="14624" y="2625"/>
                  </a:lnTo>
                  <a:cubicBezTo>
                    <a:pt x="14561" y="2563"/>
                    <a:pt x="14468" y="2532"/>
                    <a:pt x="14405" y="2594"/>
                  </a:cubicBezTo>
                  <a:cubicBezTo>
                    <a:pt x="14374" y="2625"/>
                    <a:pt x="14311" y="2594"/>
                    <a:pt x="14311" y="2563"/>
                  </a:cubicBezTo>
                  <a:cubicBezTo>
                    <a:pt x="14311" y="2532"/>
                    <a:pt x="14186" y="2407"/>
                    <a:pt x="14061" y="2313"/>
                  </a:cubicBezTo>
                  <a:cubicBezTo>
                    <a:pt x="13999" y="2250"/>
                    <a:pt x="13999" y="2250"/>
                    <a:pt x="13999" y="2250"/>
                  </a:cubicBezTo>
                  <a:cubicBezTo>
                    <a:pt x="13874" y="2157"/>
                    <a:pt x="13718" y="2063"/>
                    <a:pt x="13655" y="2063"/>
                  </a:cubicBezTo>
                  <a:cubicBezTo>
                    <a:pt x="13561" y="2063"/>
                    <a:pt x="13468" y="2000"/>
                    <a:pt x="13405" y="1969"/>
                  </a:cubicBezTo>
                  <a:cubicBezTo>
                    <a:pt x="13343" y="1938"/>
                    <a:pt x="13311" y="1969"/>
                    <a:pt x="13311" y="2032"/>
                  </a:cubicBezTo>
                  <a:cubicBezTo>
                    <a:pt x="13311" y="2063"/>
                    <a:pt x="13311" y="2125"/>
                    <a:pt x="13280" y="2157"/>
                  </a:cubicBezTo>
                  <a:cubicBezTo>
                    <a:pt x="13280" y="2157"/>
                    <a:pt x="13249" y="2157"/>
                    <a:pt x="13218" y="2125"/>
                  </a:cubicBezTo>
                  <a:cubicBezTo>
                    <a:pt x="13186" y="2063"/>
                    <a:pt x="13155" y="2063"/>
                    <a:pt x="13124" y="2063"/>
                  </a:cubicBezTo>
                  <a:cubicBezTo>
                    <a:pt x="13093" y="2063"/>
                    <a:pt x="13030" y="2063"/>
                    <a:pt x="12999" y="2063"/>
                  </a:cubicBezTo>
                  <a:cubicBezTo>
                    <a:pt x="12936" y="2094"/>
                    <a:pt x="12874" y="2094"/>
                    <a:pt x="12843" y="2063"/>
                  </a:cubicBezTo>
                  <a:cubicBezTo>
                    <a:pt x="12780" y="2063"/>
                    <a:pt x="12749" y="2063"/>
                    <a:pt x="12717" y="2094"/>
                  </a:cubicBezTo>
                  <a:cubicBezTo>
                    <a:pt x="12686" y="2125"/>
                    <a:pt x="12655" y="2125"/>
                    <a:pt x="12624" y="2125"/>
                  </a:cubicBezTo>
                  <a:cubicBezTo>
                    <a:pt x="12593" y="2094"/>
                    <a:pt x="12561" y="2032"/>
                    <a:pt x="12561" y="2000"/>
                  </a:cubicBezTo>
                  <a:cubicBezTo>
                    <a:pt x="12561" y="1969"/>
                    <a:pt x="12561" y="1938"/>
                    <a:pt x="12561" y="1907"/>
                  </a:cubicBezTo>
                  <a:cubicBezTo>
                    <a:pt x="12561" y="1907"/>
                    <a:pt x="12561" y="1875"/>
                    <a:pt x="12593" y="1875"/>
                  </a:cubicBezTo>
                  <a:cubicBezTo>
                    <a:pt x="12624" y="1844"/>
                    <a:pt x="12655" y="1844"/>
                    <a:pt x="12655" y="1813"/>
                  </a:cubicBezTo>
                  <a:cubicBezTo>
                    <a:pt x="12655" y="1782"/>
                    <a:pt x="12593" y="1782"/>
                    <a:pt x="12530" y="1782"/>
                  </a:cubicBezTo>
                  <a:cubicBezTo>
                    <a:pt x="12499" y="1782"/>
                    <a:pt x="12342" y="1782"/>
                    <a:pt x="12249" y="1782"/>
                  </a:cubicBezTo>
                  <a:cubicBezTo>
                    <a:pt x="12124" y="1813"/>
                    <a:pt x="11999" y="1782"/>
                    <a:pt x="11999" y="1719"/>
                  </a:cubicBezTo>
                  <a:cubicBezTo>
                    <a:pt x="11967" y="1688"/>
                    <a:pt x="11905" y="1657"/>
                    <a:pt x="11874" y="1625"/>
                  </a:cubicBezTo>
                  <a:cubicBezTo>
                    <a:pt x="11843" y="1594"/>
                    <a:pt x="11811" y="1563"/>
                    <a:pt x="11811" y="1563"/>
                  </a:cubicBezTo>
                  <a:cubicBezTo>
                    <a:pt x="11811" y="1532"/>
                    <a:pt x="11780" y="1500"/>
                    <a:pt x="11749" y="1469"/>
                  </a:cubicBezTo>
                  <a:cubicBezTo>
                    <a:pt x="11686" y="1469"/>
                    <a:pt x="11624" y="1469"/>
                    <a:pt x="11593" y="1532"/>
                  </a:cubicBezTo>
                  <a:cubicBezTo>
                    <a:pt x="11530" y="1563"/>
                    <a:pt x="11468" y="1594"/>
                    <a:pt x="11468" y="1563"/>
                  </a:cubicBezTo>
                  <a:cubicBezTo>
                    <a:pt x="11436" y="1532"/>
                    <a:pt x="11436" y="1500"/>
                    <a:pt x="11436" y="1469"/>
                  </a:cubicBezTo>
                  <a:cubicBezTo>
                    <a:pt x="11468" y="1438"/>
                    <a:pt x="11436" y="1407"/>
                    <a:pt x="11436" y="1407"/>
                  </a:cubicBezTo>
                  <a:cubicBezTo>
                    <a:pt x="11405" y="1375"/>
                    <a:pt x="11343" y="1375"/>
                    <a:pt x="11280" y="1375"/>
                  </a:cubicBezTo>
                  <a:cubicBezTo>
                    <a:pt x="11249" y="1344"/>
                    <a:pt x="11155" y="1375"/>
                    <a:pt x="11124" y="1438"/>
                  </a:cubicBezTo>
                  <a:cubicBezTo>
                    <a:pt x="11061" y="1469"/>
                    <a:pt x="11061" y="1532"/>
                    <a:pt x="11093" y="1563"/>
                  </a:cubicBezTo>
                  <a:cubicBezTo>
                    <a:pt x="11124" y="1625"/>
                    <a:pt x="11124" y="1657"/>
                    <a:pt x="11093" y="1688"/>
                  </a:cubicBezTo>
                  <a:cubicBezTo>
                    <a:pt x="11030" y="1688"/>
                    <a:pt x="10968" y="1657"/>
                    <a:pt x="10936" y="1657"/>
                  </a:cubicBezTo>
                  <a:cubicBezTo>
                    <a:pt x="10874" y="1625"/>
                    <a:pt x="10843" y="1625"/>
                    <a:pt x="10811" y="1657"/>
                  </a:cubicBezTo>
                  <a:cubicBezTo>
                    <a:pt x="10811" y="1657"/>
                    <a:pt x="10749" y="1657"/>
                    <a:pt x="10686" y="1625"/>
                  </a:cubicBezTo>
                  <a:cubicBezTo>
                    <a:pt x="10655" y="1563"/>
                    <a:pt x="10593" y="1594"/>
                    <a:pt x="10593" y="1625"/>
                  </a:cubicBezTo>
                  <a:cubicBezTo>
                    <a:pt x="10593" y="1657"/>
                    <a:pt x="10530" y="1719"/>
                    <a:pt x="10530" y="1750"/>
                  </a:cubicBezTo>
                  <a:cubicBezTo>
                    <a:pt x="10499" y="1782"/>
                    <a:pt x="10468" y="1782"/>
                    <a:pt x="10436" y="1750"/>
                  </a:cubicBezTo>
                  <a:cubicBezTo>
                    <a:pt x="10405" y="1719"/>
                    <a:pt x="10374" y="1625"/>
                    <a:pt x="10374" y="1563"/>
                  </a:cubicBezTo>
                  <a:cubicBezTo>
                    <a:pt x="10374" y="1469"/>
                    <a:pt x="10311" y="1407"/>
                    <a:pt x="10280" y="1375"/>
                  </a:cubicBezTo>
                  <a:cubicBezTo>
                    <a:pt x="10249" y="1375"/>
                    <a:pt x="10249" y="1344"/>
                    <a:pt x="10280" y="1313"/>
                  </a:cubicBezTo>
                  <a:cubicBezTo>
                    <a:pt x="10311" y="1313"/>
                    <a:pt x="10311" y="1250"/>
                    <a:pt x="10280" y="1219"/>
                  </a:cubicBezTo>
                  <a:cubicBezTo>
                    <a:pt x="10218" y="1219"/>
                    <a:pt x="10124" y="1157"/>
                    <a:pt x="10093" y="1125"/>
                  </a:cubicBezTo>
                  <a:cubicBezTo>
                    <a:pt x="10030" y="1063"/>
                    <a:pt x="9968" y="1063"/>
                    <a:pt x="9936" y="1125"/>
                  </a:cubicBezTo>
                  <a:cubicBezTo>
                    <a:pt x="9936" y="1157"/>
                    <a:pt x="9936" y="1219"/>
                    <a:pt x="9936" y="1282"/>
                  </a:cubicBezTo>
                  <a:cubicBezTo>
                    <a:pt x="9936" y="1313"/>
                    <a:pt x="9874" y="1344"/>
                    <a:pt x="9811" y="1313"/>
                  </a:cubicBezTo>
                  <a:cubicBezTo>
                    <a:pt x="9749" y="1282"/>
                    <a:pt x="9686" y="1250"/>
                    <a:pt x="9686" y="1219"/>
                  </a:cubicBezTo>
                  <a:cubicBezTo>
                    <a:pt x="9655" y="1188"/>
                    <a:pt x="9593" y="1157"/>
                    <a:pt x="9530" y="1157"/>
                  </a:cubicBezTo>
                  <a:cubicBezTo>
                    <a:pt x="9468" y="1157"/>
                    <a:pt x="9374" y="1157"/>
                    <a:pt x="9343" y="1157"/>
                  </a:cubicBezTo>
                  <a:cubicBezTo>
                    <a:pt x="9280" y="1188"/>
                    <a:pt x="9218" y="1157"/>
                    <a:pt x="9218" y="1125"/>
                  </a:cubicBezTo>
                  <a:cubicBezTo>
                    <a:pt x="9186" y="1125"/>
                    <a:pt x="9155" y="1094"/>
                    <a:pt x="9124" y="1094"/>
                  </a:cubicBezTo>
                  <a:cubicBezTo>
                    <a:pt x="9093" y="1094"/>
                    <a:pt x="9061" y="1094"/>
                    <a:pt x="9030" y="1125"/>
                  </a:cubicBezTo>
                  <a:cubicBezTo>
                    <a:pt x="9030" y="1157"/>
                    <a:pt x="8999" y="1188"/>
                    <a:pt x="8936" y="1188"/>
                  </a:cubicBezTo>
                  <a:cubicBezTo>
                    <a:pt x="8905" y="1219"/>
                    <a:pt x="8843" y="1250"/>
                    <a:pt x="8780" y="1282"/>
                  </a:cubicBezTo>
                  <a:cubicBezTo>
                    <a:pt x="8749" y="1313"/>
                    <a:pt x="8686" y="1344"/>
                    <a:pt x="8655" y="1375"/>
                  </a:cubicBezTo>
                  <a:cubicBezTo>
                    <a:pt x="8624" y="1375"/>
                    <a:pt x="8655" y="1344"/>
                    <a:pt x="8686" y="1282"/>
                  </a:cubicBezTo>
                  <a:cubicBezTo>
                    <a:pt x="8749" y="1188"/>
                    <a:pt x="8843" y="1094"/>
                    <a:pt x="8905" y="1063"/>
                  </a:cubicBezTo>
                  <a:cubicBezTo>
                    <a:pt x="8968" y="1032"/>
                    <a:pt x="9061" y="969"/>
                    <a:pt x="9093" y="938"/>
                  </a:cubicBezTo>
                  <a:cubicBezTo>
                    <a:pt x="9155" y="907"/>
                    <a:pt x="9186" y="875"/>
                    <a:pt x="9218" y="813"/>
                  </a:cubicBezTo>
                  <a:cubicBezTo>
                    <a:pt x="9249" y="782"/>
                    <a:pt x="9249" y="719"/>
                    <a:pt x="9249" y="719"/>
                  </a:cubicBezTo>
                  <a:cubicBezTo>
                    <a:pt x="9249" y="688"/>
                    <a:pt x="9280" y="625"/>
                    <a:pt x="9311" y="625"/>
                  </a:cubicBezTo>
                  <a:cubicBezTo>
                    <a:pt x="9343" y="594"/>
                    <a:pt x="9311" y="532"/>
                    <a:pt x="9249" y="469"/>
                  </a:cubicBezTo>
                  <a:cubicBezTo>
                    <a:pt x="9186" y="407"/>
                    <a:pt x="9124" y="375"/>
                    <a:pt x="9093" y="344"/>
                  </a:cubicBezTo>
                  <a:cubicBezTo>
                    <a:pt x="9061" y="344"/>
                    <a:pt x="8968" y="313"/>
                    <a:pt x="8905" y="313"/>
                  </a:cubicBezTo>
                  <a:cubicBezTo>
                    <a:pt x="8843" y="313"/>
                    <a:pt x="8780" y="313"/>
                    <a:pt x="8780" y="282"/>
                  </a:cubicBezTo>
                  <a:cubicBezTo>
                    <a:pt x="8780" y="250"/>
                    <a:pt x="8718" y="219"/>
                    <a:pt x="8686" y="219"/>
                  </a:cubicBezTo>
                  <a:cubicBezTo>
                    <a:pt x="8624" y="188"/>
                    <a:pt x="8593" y="157"/>
                    <a:pt x="8655" y="157"/>
                  </a:cubicBezTo>
                  <a:cubicBezTo>
                    <a:pt x="8686" y="125"/>
                    <a:pt x="8718" y="94"/>
                    <a:pt x="8718" y="63"/>
                  </a:cubicBezTo>
                  <a:cubicBezTo>
                    <a:pt x="8718" y="32"/>
                    <a:pt x="8686" y="0"/>
                    <a:pt x="8624" y="0"/>
                  </a:cubicBezTo>
                  <a:cubicBezTo>
                    <a:pt x="8593" y="0"/>
                    <a:pt x="8530" y="0"/>
                    <a:pt x="8499" y="0"/>
                  </a:cubicBezTo>
                  <a:cubicBezTo>
                    <a:pt x="8468" y="0"/>
                    <a:pt x="8405" y="63"/>
                    <a:pt x="8374" y="125"/>
                  </a:cubicBezTo>
                  <a:cubicBezTo>
                    <a:pt x="8343" y="188"/>
                    <a:pt x="8343" y="282"/>
                    <a:pt x="8374" y="313"/>
                  </a:cubicBezTo>
                  <a:cubicBezTo>
                    <a:pt x="8405" y="344"/>
                    <a:pt x="8405" y="375"/>
                    <a:pt x="8343" y="375"/>
                  </a:cubicBezTo>
                  <a:cubicBezTo>
                    <a:pt x="8280" y="375"/>
                    <a:pt x="8218" y="438"/>
                    <a:pt x="8186" y="469"/>
                  </a:cubicBezTo>
                  <a:cubicBezTo>
                    <a:pt x="8155" y="500"/>
                    <a:pt x="8093" y="532"/>
                    <a:pt x="8061" y="532"/>
                  </a:cubicBezTo>
                  <a:cubicBezTo>
                    <a:pt x="7999" y="532"/>
                    <a:pt x="7968" y="500"/>
                    <a:pt x="7968" y="500"/>
                  </a:cubicBezTo>
                  <a:cubicBezTo>
                    <a:pt x="7968" y="469"/>
                    <a:pt x="7936" y="469"/>
                    <a:pt x="7874" y="469"/>
                  </a:cubicBezTo>
                  <a:cubicBezTo>
                    <a:pt x="7843" y="469"/>
                    <a:pt x="7780" y="500"/>
                    <a:pt x="7780" y="532"/>
                  </a:cubicBezTo>
                  <a:cubicBezTo>
                    <a:pt x="7780" y="594"/>
                    <a:pt x="7686" y="625"/>
                    <a:pt x="7624" y="657"/>
                  </a:cubicBezTo>
                  <a:cubicBezTo>
                    <a:pt x="7530" y="657"/>
                    <a:pt x="7436" y="719"/>
                    <a:pt x="7374" y="750"/>
                  </a:cubicBezTo>
                  <a:cubicBezTo>
                    <a:pt x="7343" y="782"/>
                    <a:pt x="7311" y="875"/>
                    <a:pt x="7311" y="969"/>
                  </a:cubicBezTo>
                  <a:cubicBezTo>
                    <a:pt x="7343" y="1094"/>
                    <a:pt x="7249" y="1157"/>
                    <a:pt x="7155" y="1157"/>
                  </a:cubicBezTo>
                  <a:cubicBezTo>
                    <a:pt x="7030" y="1157"/>
                    <a:pt x="6936" y="1219"/>
                    <a:pt x="6936" y="1282"/>
                  </a:cubicBezTo>
                  <a:cubicBezTo>
                    <a:pt x="6936" y="1344"/>
                    <a:pt x="6968" y="1407"/>
                    <a:pt x="6999" y="1438"/>
                  </a:cubicBezTo>
                  <a:cubicBezTo>
                    <a:pt x="7030" y="1469"/>
                    <a:pt x="7093" y="1532"/>
                    <a:pt x="7124" y="1563"/>
                  </a:cubicBezTo>
                  <a:cubicBezTo>
                    <a:pt x="7124" y="1594"/>
                    <a:pt x="7155" y="1657"/>
                    <a:pt x="7124" y="1719"/>
                  </a:cubicBezTo>
                  <a:cubicBezTo>
                    <a:pt x="7124" y="1782"/>
                    <a:pt x="7093" y="1844"/>
                    <a:pt x="7093" y="1875"/>
                  </a:cubicBezTo>
                  <a:cubicBezTo>
                    <a:pt x="7061" y="1907"/>
                    <a:pt x="7061" y="1907"/>
                    <a:pt x="7061" y="1813"/>
                  </a:cubicBezTo>
                  <a:cubicBezTo>
                    <a:pt x="7030" y="1750"/>
                    <a:pt x="6999" y="1688"/>
                    <a:pt x="6968" y="1657"/>
                  </a:cubicBezTo>
                  <a:cubicBezTo>
                    <a:pt x="6936" y="1625"/>
                    <a:pt x="6843" y="1563"/>
                    <a:pt x="6780" y="1532"/>
                  </a:cubicBezTo>
                  <a:cubicBezTo>
                    <a:pt x="6718" y="1469"/>
                    <a:pt x="6655" y="1438"/>
                    <a:pt x="6624" y="1469"/>
                  </a:cubicBezTo>
                  <a:cubicBezTo>
                    <a:pt x="6593" y="1469"/>
                    <a:pt x="6561" y="1438"/>
                    <a:pt x="6530" y="1375"/>
                  </a:cubicBezTo>
                  <a:cubicBezTo>
                    <a:pt x="6499" y="1313"/>
                    <a:pt x="6530" y="1375"/>
                    <a:pt x="6561" y="1469"/>
                  </a:cubicBezTo>
                  <a:cubicBezTo>
                    <a:pt x="6593" y="1563"/>
                    <a:pt x="6655" y="1657"/>
                    <a:pt x="6655" y="1657"/>
                  </a:cubicBezTo>
                  <a:cubicBezTo>
                    <a:pt x="6655" y="1688"/>
                    <a:pt x="6686" y="1719"/>
                    <a:pt x="6686" y="1750"/>
                  </a:cubicBezTo>
                  <a:cubicBezTo>
                    <a:pt x="6718" y="1750"/>
                    <a:pt x="6686" y="1750"/>
                    <a:pt x="6624" y="1719"/>
                  </a:cubicBezTo>
                  <a:cubicBezTo>
                    <a:pt x="6561" y="1657"/>
                    <a:pt x="6499" y="1782"/>
                    <a:pt x="6468" y="1938"/>
                  </a:cubicBezTo>
                  <a:cubicBezTo>
                    <a:pt x="6468" y="1938"/>
                    <a:pt x="6436" y="1969"/>
                    <a:pt x="6436" y="2063"/>
                  </a:cubicBezTo>
                  <a:cubicBezTo>
                    <a:pt x="6436" y="2157"/>
                    <a:pt x="6436" y="2157"/>
                    <a:pt x="6436" y="2157"/>
                  </a:cubicBezTo>
                  <a:cubicBezTo>
                    <a:pt x="6468" y="2250"/>
                    <a:pt x="6499" y="2313"/>
                    <a:pt x="6468" y="2344"/>
                  </a:cubicBezTo>
                  <a:cubicBezTo>
                    <a:pt x="6468" y="2375"/>
                    <a:pt x="6436" y="2469"/>
                    <a:pt x="6405" y="2532"/>
                  </a:cubicBezTo>
                  <a:cubicBezTo>
                    <a:pt x="6343" y="2594"/>
                    <a:pt x="6280" y="2657"/>
                    <a:pt x="6218" y="2688"/>
                  </a:cubicBezTo>
                  <a:cubicBezTo>
                    <a:pt x="6124" y="2688"/>
                    <a:pt x="6093" y="2657"/>
                    <a:pt x="6124" y="2657"/>
                  </a:cubicBezTo>
                  <a:cubicBezTo>
                    <a:pt x="6124" y="2625"/>
                    <a:pt x="6155" y="2594"/>
                    <a:pt x="6186" y="2594"/>
                  </a:cubicBezTo>
                  <a:cubicBezTo>
                    <a:pt x="6218" y="2563"/>
                    <a:pt x="6249" y="2500"/>
                    <a:pt x="6280" y="2469"/>
                  </a:cubicBezTo>
                  <a:cubicBezTo>
                    <a:pt x="6280" y="2438"/>
                    <a:pt x="6311" y="2344"/>
                    <a:pt x="6311" y="2313"/>
                  </a:cubicBezTo>
                  <a:cubicBezTo>
                    <a:pt x="6311" y="2250"/>
                    <a:pt x="6311" y="2094"/>
                    <a:pt x="6311" y="1938"/>
                  </a:cubicBezTo>
                  <a:cubicBezTo>
                    <a:pt x="6311" y="1782"/>
                    <a:pt x="6311" y="1563"/>
                    <a:pt x="6311" y="1469"/>
                  </a:cubicBezTo>
                  <a:cubicBezTo>
                    <a:pt x="6311" y="1344"/>
                    <a:pt x="6280" y="1250"/>
                    <a:pt x="6249" y="1250"/>
                  </a:cubicBezTo>
                  <a:cubicBezTo>
                    <a:pt x="6218" y="1250"/>
                    <a:pt x="6155" y="1282"/>
                    <a:pt x="6124" y="1313"/>
                  </a:cubicBezTo>
                  <a:cubicBezTo>
                    <a:pt x="6093" y="1375"/>
                    <a:pt x="6061" y="1438"/>
                    <a:pt x="6061" y="1469"/>
                  </a:cubicBezTo>
                  <a:cubicBezTo>
                    <a:pt x="6061" y="1532"/>
                    <a:pt x="6030" y="1594"/>
                    <a:pt x="5999" y="1594"/>
                  </a:cubicBezTo>
                  <a:cubicBezTo>
                    <a:pt x="5968" y="1625"/>
                    <a:pt x="5936" y="1657"/>
                    <a:pt x="5905" y="1719"/>
                  </a:cubicBezTo>
                  <a:cubicBezTo>
                    <a:pt x="5905" y="1750"/>
                    <a:pt x="5905" y="1813"/>
                    <a:pt x="5905" y="1844"/>
                  </a:cubicBezTo>
                  <a:cubicBezTo>
                    <a:pt x="5905" y="1875"/>
                    <a:pt x="5936" y="1938"/>
                    <a:pt x="5936" y="1969"/>
                  </a:cubicBezTo>
                  <a:cubicBezTo>
                    <a:pt x="5936" y="2032"/>
                    <a:pt x="5968" y="2063"/>
                    <a:pt x="5968" y="2094"/>
                  </a:cubicBezTo>
                  <a:cubicBezTo>
                    <a:pt x="5999" y="2094"/>
                    <a:pt x="6030" y="2125"/>
                    <a:pt x="6061" y="2157"/>
                  </a:cubicBezTo>
                  <a:cubicBezTo>
                    <a:pt x="6093" y="2188"/>
                    <a:pt x="6093" y="2250"/>
                    <a:pt x="6061" y="2282"/>
                  </a:cubicBezTo>
                  <a:cubicBezTo>
                    <a:pt x="6061" y="2313"/>
                    <a:pt x="5968" y="2282"/>
                    <a:pt x="5874" y="2188"/>
                  </a:cubicBezTo>
                  <a:cubicBezTo>
                    <a:pt x="5749" y="2125"/>
                    <a:pt x="5655" y="2063"/>
                    <a:pt x="5593" y="2032"/>
                  </a:cubicBezTo>
                  <a:cubicBezTo>
                    <a:pt x="5561" y="2032"/>
                    <a:pt x="5499" y="2063"/>
                    <a:pt x="5499" y="2125"/>
                  </a:cubicBezTo>
                  <a:cubicBezTo>
                    <a:pt x="5499" y="2188"/>
                    <a:pt x="5499" y="2250"/>
                    <a:pt x="5468" y="2250"/>
                  </a:cubicBezTo>
                  <a:cubicBezTo>
                    <a:pt x="5468" y="2250"/>
                    <a:pt x="5436" y="2250"/>
                    <a:pt x="5405" y="2219"/>
                  </a:cubicBezTo>
                  <a:cubicBezTo>
                    <a:pt x="5405" y="2188"/>
                    <a:pt x="5311" y="2219"/>
                    <a:pt x="5218" y="2219"/>
                  </a:cubicBezTo>
                  <a:cubicBezTo>
                    <a:pt x="5124" y="2250"/>
                    <a:pt x="5030" y="2282"/>
                    <a:pt x="4999" y="2313"/>
                  </a:cubicBezTo>
                  <a:cubicBezTo>
                    <a:pt x="4968" y="2344"/>
                    <a:pt x="4936" y="2313"/>
                    <a:pt x="4968" y="2250"/>
                  </a:cubicBezTo>
                  <a:cubicBezTo>
                    <a:pt x="4968" y="2219"/>
                    <a:pt x="4936" y="2188"/>
                    <a:pt x="4874" y="2219"/>
                  </a:cubicBezTo>
                  <a:cubicBezTo>
                    <a:pt x="4843" y="2250"/>
                    <a:pt x="4780" y="2282"/>
                    <a:pt x="4749" y="2282"/>
                  </a:cubicBezTo>
                  <a:cubicBezTo>
                    <a:pt x="4718" y="2313"/>
                    <a:pt x="4655" y="2344"/>
                    <a:pt x="4593" y="2375"/>
                  </a:cubicBezTo>
                  <a:cubicBezTo>
                    <a:pt x="4561" y="2407"/>
                    <a:pt x="4530" y="2469"/>
                    <a:pt x="4561" y="2500"/>
                  </a:cubicBezTo>
                  <a:cubicBezTo>
                    <a:pt x="4593" y="2532"/>
                    <a:pt x="4561" y="2563"/>
                    <a:pt x="4530" y="2563"/>
                  </a:cubicBezTo>
                  <a:cubicBezTo>
                    <a:pt x="4468" y="2563"/>
                    <a:pt x="4405" y="2532"/>
                    <a:pt x="4374" y="2532"/>
                  </a:cubicBezTo>
                  <a:cubicBezTo>
                    <a:pt x="4343" y="2500"/>
                    <a:pt x="4311" y="2500"/>
                    <a:pt x="4311" y="2532"/>
                  </a:cubicBezTo>
                  <a:cubicBezTo>
                    <a:pt x="4311" y="2594"/>
                    <a:pt x="4280" y="2625"/>
                    <a:pt x="4249" y="2625"/>
                  </a:cubicBezTo>
                  <a:cubicBezTo>
                    <a:pt x="4218" y="2625"/>
                    <a:pt x="4155" y="2657"/>
                    <a:pt x="4124" y="2688"/>
                  </a:cubicBezTo>
                  <a:cubicBezTo>
                    <a:pt x="4061" y="2719"/>
                    <a:pt x="4061" y="2813"/>
                    <a:pt x="4061" y="2875"/>
                  </a:cubicBezTo>
                  <a:cubicBezTo>
                    <a:pt x="4093" y="2938"/>
                    <a:pt x="4061" y="2969"/>
                    <a:pt x="3999" y="2969"/>
                  </a:cubicBezTo>
                  <a:cubicBezTo>
                    <a:pt x="3936" y="3000"/>
                    <a:pt x="3874" y="2969"/>
                    <a:pt x="3843" y="2969"/>
                  </a:cubicBezTo>
                  <a:cubicBezTo>
                    <a:pt x="3811" y="2938"/>
                    <a:pt x="3811" y="2938"/>
                    <a:pt x="3811" y="2969"/>
                  </a:cubicBezTo>
                  <a:cubicBezTo>
                    <a:pt x="3811" y="3032"/>
                    <a:pt x="3780" y="3032"/>
                    <a:pt x="3749" y="3032"/>
                  </a:cubicBezTo>
                  <a:cubicBezTo>
                    <a:pt x="3718" y="3000"/>
                    <a:pt x="3655" y="2938"/>
                    <a:pt x="3655" y="2875"/>
                  </a:cubicBezTo>
                  <a:cubicBezTo>
                    <a:pt x="3655" y="2844"/>
                    <a:pt x="3593" y="2719"/>
                    <a:pt x="3561" y="2657"/>
                  </a:cubicBezTo>
                  <a:cubicBezTo>
                    <a:pt x="3499" y="2594"/>
                    <a:pt x="3561" y="2594"/>
                    <a:pt x="3655" y="2625"/>
                  </a:cubicBezTo>
                  <a:cubicBezTo>
                    <a:pt x="3749" y="2688"/>
                    <a:pt x="3905" y="2719"/>
                    <a:pt x="3968" y="2688"/>
                  </a:cubicBezTo>
                  <a:cubicBezTo>
                    <a:pt x="4030" y="2657"/>
                    <a:pt x="4093" y="2563"/>
                    <a:pt x="4061" y="2469"/>
                  </a:cubicBezTo>
                  <a:cubicBezTo>
                    <a:pt x="4061" y="2407"/>
                    <a:pt x="3999" y="2313"/>
                    <a:pt x="3905" y="2250"/>
                  </a:cubicBezTo>
                  <a:cubicBezTo>
                    <a:pt x="3811" y="2188"/>
                    <a:pt x="3686" y="2125"/>
                    <a:pt x="3593" y="2094"/>
                  </a:cubicBezTo>
                  <a:cubicBezTo>
                    <a:pt x="3530" y="2094"/>
                    <a:pt x="3468" y="2063"/>
                    <a:pt x="3405" y="2032"/>
                  </a:cubicBezTo>
                  <a:cubicBezTo>
                    <a:pt x="3374" y="2000"/>
                    <a:pt x="3374" y="1969"/>
                    <a:pt x="3405" y="1938"/>
                  </a:cubicBezTo>
                  <a:cubicBezTo>
                    <a:pt x="3405" y="1907"/>
                    <a:pt x="3374" y="1875"/>
                    <a:pt x="3280" y="1813"/>
                  </a:cubicBezTo>
                  <a:cubicBezTo>
                    <a:pt x="3186" y="1782"/>
                    <a:pt x="3030" y="1750"/>
                    <a:pt x="2936" y="1782"/>
                  </a:cubicBezTo>
                  <a:cubicBezTo>
                    <a:pt x="2843" y="1813"/>
                    <a:pt x="2749" y="1875"/>
                    <a:pt x="2718" y="1907"/>
                  </a:cubicBezTo>
                  <a:cubicBezTo>
                    <a:pt x="2718" y="1938"/>
                    <a:pt x="2655" y="1969"/>
                    <a:pt x="2624" y="1969"/>
                  </a:cubicBezTo>
                  <a:cubicBezTo>
                    <a:pt x="2561" y="1969"/>
                    <a:pt x="2468" y="2063"/>
                    <a:pt x="2405" y="2188"/>
                  </a:cubicBezTo>
                  <a:cubicBezTo>
                    <a:pt x="2311" y="2282"/>
                    <a:pt x="2218" y="2438"/>
                    <a:pt x="2155" y="2532"/>
                  </a:cubicBezTo>
                  <a:cubicBezTo>
                    <a:pt x="2124" y="2625"/>
                    <a:pt x="2061" y="2719"/>
                    <a:pt x="2030" y="2782"/>
                  </a:cubicBezTo>
                  <a:cubicBezTo>
                    <a:pt x="1999" y="2813"/>
                    <a:pt x="1968" y="2907"/>
                    <a:pt x="1936" y="2969"/>
                  </a:cubicBezTo>
                  <a:cubicBezTo>
                    <a:pt x="1936" y="3032"/>
                    <a:pt x="1874" y="3094"/>
                    <a:pt x="1780" y="3125"/>
                  </a:cubicBezTo>
                  <a:cubicBezTo>
                    <a:pt x="1718" y="3157"/>
                    <a:pt x="1624" y="3219"/>
                    <a:pt x="1593" y="3250"/>
                  </a:cubicBezTo>
                  <a:cubicBezTo>
                    <a:pt x="1593" y="3282"/>
                    <a:pt x="1561" y="3438"/>
                    <a:pt x="1593" y="3594"/>
                  </a:cubicBezTo>
                  <a:lnTo>
                    <a:pt x="1593" y="3594"/>
                  </a:lnTo>
                  <a:cubicBezTo>
                    <a:pt x="1593" y="3782"/>
                    <a:pt x="1624" y="3907"/>
                    <a:pt x="1655" y="3938"/>
                  </a:cubicBezTo>
                  <a:cubicBezTo>
                    <a:pt x="1686" y="3969"/>
                    <a:pt x="1749" y="3938"/>
                    <a:pt x="1811" y="3875"/>
                  </a:cubicBezTo>
                  <a:cubicBezTo>
                    <a:pt x="1843" y="3813"/>
                    <a:pt x="1905" y="3782"/>
                    <a:pt x="1936" y="3782"/>
                  </a:cubicBezTo>
                  <a:cubicBezTo>
                    <a:pt x="1968" y="3782"/>
                    <a:pt x="1999" y="3813"/>
                    <a:pt x="1999" y="3844"/>
                  </a:cubicBezTo>
                  <a:cubicBezTo>
                    <a:pt x="1999" y="3875"/>
                    <a:pt x="2030" y="3938"/>
                    <a:pt x="2061" y="4000"/>
                  </a:cubicBezTo>
                  <a:cubicBezTo>
                    <a:pt x="2093" y="4063"/>
                    <a:pt x="2093" y="4157"/>
                    <a:pt x="2093" y="4188"/>
                  </a:cubicBezTo>
                  <a:cubicBezTo>
                    <a:pt x="2061" y="4219"/>
                    <a:pt x="2093" y="4250"/>
                    <a:pt x="2155" y="4282"/>
                  </a:cubicBezTo>
                  <a:cubicBezTo>
                    <a:pt x="2186" y="4282"/>
                    <a:pt x="2249" y="4282"/>
                    <a:pt x="2311" y="4250"/>
                  </a:cubicBezTo>
                  <a:cubicBezTo>
                    <a:pt x="2343" y="4219"/>
                    <a:pt x="2374" y="4125"/>
                    <a:pt x="2374" y="4032"/>
                  </a:cubicBezTo>
                  <a:cubicBezTo>
                    <a:pt x="2374" y="3938"/>
                    <a:pt x="2374" y="3844"/>
                    <a:pt x="2405" y="3844"/>
                  </a:cubicBezTo>
                  <a:cubicBezTo>
                    <a:pt x="2405" y="3813"/>
                    <a:pt x="2468" y="3782"/>
                    <a:pt x="2499" y="3782"/>
                  </a:cubicBezTo>
                  <a:cubicBezTo>
                    <a:pt x="2530" y="3750"/>
                    <a:pt x="2561" y="3719"/>
                    <a:pt x="2561" y="3688"/>
                  </a:cubicBezTo>
                  <a:cubicBezTo>
                    <a:pt x="2530" y="3625"/>
                    <a:pt x="2499" y="3563"/>
                    <a:pt x="2468" y="3532"/>
                  </a:cubicBezTo>
                  <a:cubicBezTo>
                    <a:pt x="2468" y="3500"/>
                    <a:pt x="2468" y="3438"/>
                    <a:pt x="2499" y="3375"/>
                  </a:cubicBezTo>
                  <a:cubicBezTo>
                    <a:pt x="2499" y="3313"/>
                    <a:pt x="2561" y="3219"/>
                    <a:pt x="2624" y="3188"/>
                  </a:cubicBezTo>
                  <a:cubicBezTo>
                    <a:pt x="2655" y="3125"/>
                    <a:pt x="2718" y="3032"/>
                    <a:pt x="2749" y="2969"/>
                  </a:cubicBezTo>
                  <a:cubicBezTo>
                    <a:pt x="2749" y="2907"/>
                    <a:pt x="2811" y="2844"/>
                    <a:pt x="2843" y="2844"/>
                  </a:cubicBezTo>
                  <a:cubicBezTo>
                    <a:pt x="2905" y="2844"/>
                    <a:pt x="2936" y="2844"/>
                    <a:pt x="2968" y="2875"/>
                  </a:cubicBezTo>
                  <a:cubicBezTo>
                    <a:pt x="2968" y="2907"/>
                    <a:pt x="2968" y="2969"/>
                    <a:pt x="2936" y="3000"/>
                  </a:cubicBezTo>
                  <a:cubicBezTo>
                    <a:pt x="2905" y="3032"/>
                    <a:pt x="2843" y="3094"/>
                    <a:pt x="2811" y="3157"/>
                  </a:cubicBezTo>
                  <a:cubicBezTo>
                    <a:pt x="2749" y="3219"/>
                    <a:pt x="2718" y="3344"/>
                    <a:pt x="2718" y="3407"/>
                  </a:cubicBezTo>
                  <a:cubicBezTo>
                    <a:pt x="2718" y="3500"/>
                    <a:pt x="2749" y="3563"/>
                    <a:pt x="2749" y="3594"/>
                  </a:cubicBezTo>
                  <a:cubicBezTo>
                    <a:pt x="2780" y="3625"/>
                    <a:pt x="2843" y="3657"/>
                    <a:pt x="2905" y="3625"/>
                  </a:cubicBezTo>
                  <a:cubicBezTo>
                    <a:pt x="2968" y="3625"/>
                    <a:pt x="3061" y="3625"/>
                    <a:pt x="3124" y="3657"/>
                  </a:cubicBezTo>
                  <a:cubicBezTo>
                    <a:pt x="3155" y="3657"/>
                    <a:pt x="3155" y="3688"/>
                    <a:pt x="3093" y="3719"/>
                  </a:cubicBezTo>
                  <a:cubicBezTo>
                    <a:pt x="3030" y="3719"/>
                    <a:pt x="2936" y="3750"/>
                    <a:pt x="2874" y="3782"/>
                  </a:cubicBezTo>
                  <a:cubicBezTo>
                    <a:pt x="2811" y="3782"/>
                    <a:pt x="2749" y="3844"/>
                    <a:pt x="2749" y="3907"/>
                  </a:cubicBezTo>
                  <a:cubicBezTo>
                    <a:pt x="2718" y="3969"/>
                    <a:pt x="2686" y="4032"/>
                    <a:pt x="2655" y="4032"/>
                  </a:cubicBezTo>
                  <a:cubicBezTo>
                    <a:pt x="2655" y="4063"/>
                    <a:pt x="2624" y="4157"/>
                    <a:pt x="2655" y="4219"/>
                  </a:cubicBezTo>
                  <a:cubicBezTo>
                    <a:pt x="2655" y="4282"/>
                    <a:pt x="2624" y="4344"/>
                    <a:pt x="2624" y="4344"/>
                  </a:cubicBezTo>
                  <a:cubicBezTo>
                    <a:pt x="2593" y="4375"/>
                    <a:pt x="2561" y="4375"/>
                    <a:pt x="2499" y="4375"/>
                  </a:cubicBezTo>
                  <a:cubicBezTo>
                    <a:pt x="2468" y="4375"/>
                    <a:pt x="2405" y="4375"/>
                    <a:pt x="2343" y="4375"/>
                  </a:cubicBezTo>
                  <a:cubicBezTo>
                    <a:pt x="2311" y="4407"/>
                    <a:pt x="2249" y="4438"/>
                    <a:pt x="2249" y="4438"/>
                  </a:cubicBezTo>
                  <a:cubicBezTo>
                    <a:pt x="2218" y="4469"/>
                    <a:pt x="2155" y="4500"/>
                    <a:pt x="2124" y="4469"/>
                  </a:cubicBezTo>
                  <a:cubicBezTo>
                    <a:pt x="2093" y="4469"/>
                    <a:pt x="2030" y="4438"/>
                    <a:pt x="1999" y="4438"/>
                  </a:cubicBezTo>
                  <a:cubicBezTo>
                    <a:pt x="1999" y="4438"/>
                    <a:pt x="1968" y="4438"/>
                    <a:pt x="1936" y="4407"/>
                  </a:cubicBezTo>
                  <a:cubicBezTo>
                    <a:pt x="1936" y="4375"/>
                    <a:pt x="1936" y="4313"/>
                    <a:pt x="1936" y="4282"/>
                  </a:cubicBezTo>
                  <a:cubicBezTo>
                    <a:pt x="1968" y="4250"/>
                    <a:pt x="1968" y="4188"/>
                    <a:pt x="1968" y="4125"/>
                  </a:cubicBezTo>
                  <a:cubicBezTo>
                    <a:pt x="1968" y="4063"/>
                    <a:pt x="1936" y="4032"/>
                    <a:pt x="1905" y="4032"/>
                  </a:cubicBezTo>
                  <a:cubicBezTo>
                    <a:pt x="1874" y="4063"/>
                    <a:pt x="1843" y="4094"/>
                    <a:pt x="1811" y="4094"/>
                  </a:cubicBezTo>
                  <a:cubicBezTo>
                    <a:pt x="1780" y="4125"/>
                    <a:pt x="1780" y="4188"/>
                    <a:pt x="1780" y="4250"/>
                  </a:cubicBezTo>
                  <a:cubicBezTo>
                    <a:pt x="1780" y="4313"/>
                    <a:pt x="1780" y="4375"/>
                    <a:pt x="1749" y="4407"/>
                  </a:cubicBezTo>
                  <a:cubicBezTo>
                    <a:pt x="1749" y="4438"/>
                    <a:pt x="1718" y="4469"/>
                    <a:pt x="1686" y="4469"/>
                  </a:cubicBezTo>
                  <a:cubicBezTo>
                    <a:pt x="1655" y="4469"/>
                    <a:pt x="1593" y="4532"/>
                    <a:pt x="1530" y="4563"/>
                  </a:cubicBezTo>
                  <a:cubicBezTo>
                    <a:pt x="1469" y="4625"/>
                    <a:pt x="1437" y="4688"/>
                    <a:pt x="1406" y="4719"/>
                  </a:cubicBezTo>
                  <a:cubicBezTo>
                    <a:pt x="1406" y="4750"/>
                    <a:pt x="1375" y="4813"/>
                    <a:pt x="1344" y="4813"/>
                  </a:cubicBezTo>
                  <a:cubicBezTo>
                    <a:pt x="1344" y="4844"/>
                    <a:pt x="1312" y="4875"/>
                    <a:pt x="1312" y="4907"/>
                  </a:cubicBezTo>
                  <a:cubicBezTo>
                    <a:pt x="1312" y="4938"/>
                    <a:pt x="1281" y="4969"/>
                    <a:pt x="1250" y="5000"/>
                  </a:cubicBezTo>
                  <a:cubicBezTo>
                    <a:pt x="1250" y="5032"/>
                    <a:pt x="1187" y="5032"/>
                    <a:pt x="1156" y="5000"/>
                  </a:cubicBezTo>
                  <a:cubicBezTo>
                    <a:pt x="1125" y="5000"/>
                    <a:pt x="1094" y="5000"/>
                    <a:pt x="1094" y="5032"/>
                  </a:cubicBezTo>
                  <a:cubicBezTo>
                    <a:pt x="1094" y="5063"/>
                    <a:pt x="1031" y="5063"/>
                    <a:pt x="1000" y="5094"/>
                  </a:cubicBezTo>
                  <a:cubicBezTo>
                    <a:pt x="937" y="5094"/>
                    <a:pt x="875" y="5125"/>
                    <a:pt x="875" y="5125"/>
                  </a:cubicBezTo>
                  <a:cubicBezTo>
                    <a:pt x="875" y="5157"/>
                    <a:pt x="906" y="5188"/>
                    <a:pt x="937" y="5219"/>
                  </a:cubicBezTo>
                  <a:cubicBezTo>
                    <a:pt x="969" y="5250"/>
                    <a:pt x="1000" y="5282"/>
                    <a:pt x="1031" y="5282"/>
                  </a:cubicBezTo>
                  <a:cubicBezTo>
                    <a:pt x="1094" y="5313"/>
                    <a:pt x="1094" y="5375"/>
                    <a:pt x="1094" y="5407"/>
                  </a:cubicBezTo>
                  <a:cubicBezTo>
                    <a:pt x="1094" y="5469"/>
                    <a:pt x="1062" y="5532"/>
                    <a:pt x="1031" y="5563"/>
                  </a:cubicBezTo>
                  <a:cubicBezTo>
                    <a:pt x="1031" y="5593"/>
                    <a:pt x="937" y="5624"/>
                    <a:pt x="812" y="5624"/>
                  </a:cubicBezTo>
                  <a:cubicBezTo>
                    <a:pt x="719" y="5624"/>
                    <a:pt x="625" y="5656"/>
                    <a:pt x="594" y="5687"/>
                  </a:cubicBezTo>
                  <a:cubicBezTo>
                    <a:pt x="594" y="5718"/>
                    <a:pt x="594" y="5843"/>
                    <a:pt x="594" y="5937"/>
                  </a:cubicBezTo>
                  <a:cubicBezTo>
                    <a:pt x="594" y="6062"/>
                    <a:pt x="625" y="6187"/>
                    <a:pt x="656" y="6187"/>
                  </a:cubicBezTo>
                  <a:cubicBezTo>
                    <a:pt x="719" y="6187"/>
                    <a:pt x="750" y="6218"/>
                    <a:pt x="781" y="6249"/>
                  </a:cubicBezTo>
                  <a:cubicBezTo>
                    <a:pt x="812" y="6281"/>
                    <a:pt x="875" y="6281"/>
                    <a:pt x="906" y="6249"/>
                  </a:cubicBezTo>
                  <a:cubicBezTo>
                    <a:pt x="969" y="6218"/>
                    <a:pt x="1031" y="6187"/>
                    <a:pt x="1094" y="6187"/>
                  </a:cubicBezTo>
                  <a:cubicBezTo>
                    <a:pt x="1125" y="6156"/>
                    <a:pt x="1156" y="6124"/>
                    <a:pt x="1156" y="6062"/>
                  </a:cubicBezTo>
                  <a:cubicBezTo>
                    <a:pt x="1156" y="6031"/>
                    <a:pt x="1187" y="5968"/>
                    <a:pt x="1187" y="5937"/>
                  </a:cubicBezTo>
                  <a:cubicBezTo>
                    <a:pt x="1219" y="5906"/>
                    <a:pt x="1250" y="5843"/>
                    <a:pt x="1281" y="5843"/>
                  </a:cubicBezTo>
                  <a:cubicBezTo>
                    <a:pt x="1312" y="5812"/>
                    <a:pt x="1375" y="5749"/>
                    <a:pt x="1406" y="5718"/>
                  </a:cubicBezTo>
                  <a:cubicBezTo>
                    <a:pt x="1437" y="5687"/>
                    <a:pt x="1499" y="5656"/>
                    <a:pt x="1530" y="5624"/>
                  </a:cubicBezTo>
                  <a:cubicBezTo>
                    <a:pt x="1561" y="5624"/>
                    <a:pt x="1624" y="5624"/>
                    <a:pt x="1655" y="5624"/>
                  </a:cubicBezTo>
                  <a:cubicBezTo>
                    <a:pt x="1686" y="5656"/>
                    <a:pt x="1749" y="5656"/>
                    <a:pt x="1749" y="5624"/>
                  </a:cubicBezTo>
                  <a:cubicBezTo>
                    <a:pt x="1780" y="5624"/>
                    <a:pt x="1811" y="5593"/>
                    <a:pt x="1843" y="5593"/>
                  </a:cubicBezTo>
                  <a:cubicBezTo>
                    <a:pt x="1874" y="5563"/>
                    <a:pt x="1936" y="5593"/>
                    <a:pt x="1936" y="5656"/>
                  </a:cubicBezTo>
                  <a:cubicBezTo>
                    <a:pt x="1968" y="5687"/>
                    <a:pt x="2030" y="5781"/>
                    <a:pt x="2093" y="5812"/>
                  </a:cubicBezTo>
                  <a:cubicBezTo>
                    <a:pt x="2186" y="5843"/>
                    <a:pt x="2249" y="5937"/>
                    <a:pt x="2249" y="5968"/>
                  </a:cubicBezTo>
                  <a:cubicBezTo>
                    <a:pt x="2249" y="6031"/>
                    <a:pt x="2280" y="6093"/>
                    <a:pt x="2280" y="6124"/>
                  </a:cubicBezTo>
                  <a:cubicBezTo>
                    <a:pt x="2280" y="6156"/>
                    <a:pt x="2280" y="6156"/>
                    <a:pt x="2311" y="6156"/>
                  </a:cubicBezTo>
                  <a:cubicBezTo>
                    <a:pt x="2343" y="6124"/>
                    <a:pt x="2374" y="6062"/>
                    <a:pt x="2374" y="6031"/>
                  </a:cubicBezTo>
                  <a:cubicBezTo>
                    <a:pt x="2374" y="6031"/>
                    <a:pt x="2405" y="5999"/>
                    <a:pt x="2436" y="5999"/>
                  </a:cubicBezTo>
                  <a:cubicBezTo>
                    <a:pt x="2499" y="5999"/>
                    <a:pt x="2499" y="5968"/>
                    <a:pt x="2468" y="5937"/>
                  </a:cubicBezTo>
                  <a:cubicBezTo>
                    <a:pt x="2468" y="5906"/>
                    <a:pt x="2405" y="5874"/>
                    <a:pt x="2405" y="5843"/>
                  </a:cubicBezTo>
                  <a:cubicBezTo>
                    <a:pt x="2374" y="5812"/>
                    <a:pt x="2311" y="5781"/>
                    <a:pt x="2280" y="5749"/>
                  </a:cubicBezTo>
                  <a:cubicBezTo>
                    <a:pt x="2249" y="5749"/>
                    <a:pt x="2218" y="5687"/>
                    <a:pt x="2218" y="5656"/>
                  </a:cubicBezTo>
                  <a:cubicBezTo>
                    <a:pt x="2218" y="5624"/>
                    <a:pt x="2249" y="5593"/>
                    <a:pt x="2280" y="5624"/>
                  </a:cubicBezTo>
                  <a:cubicBezTo>
                    <a:pt x="2343" y="5624"/>
                    <a:pt x="2374" y="5656"/>
                    <a:pt x="2405" y="5687"/>
                  </a:cubicBezTo>
                  <a:cubicBezTo>
                    <a:pt x="2436" y="5718"/>
                    <a:pt x="2468" y="5781"/>
                    <a:pt x="2499" y="5781"/>
                  </a:cubicBezTo>
                  <a:cubicBezTo>
                    <a:pt x="2499" y="5812"/>
                    <a:pt x="2561" y="5874"/>
                    <a:pt x="2593" y="5906"/>
                  </a:cubicBezTo>
                  <a:cubicBezTo>
                    <a:pt x="2624" y="5968"/>
                    <a:pt x="2655" y="6031"/>
                    <a:pt x="2686" y="6093"/>
                  </a:cubicBezTo>
                  <a:cubicBezTo>
                    <a:pt x="2718" y="6156"/>
                    <a:pt x="2749" y="6218"/>
                    <a:pt x="2749" y="6218"/>
                  </a:cubicBezTo>
                  <a:cubicBezTo>
                    <a:pt x="2780" y="6249"/>
                    <a:pt x="2811" y="6249"/>
                    <a:pt x="2843" y="6249"/>
                  </a:cubicBezTo>
                  <a:cubicBezTo>
                    <a:pt x="2874" y="6249"/>
                    <a:pt x="2905" y="6218"/>
                    <a:pt x="2905" y="6156"/>
                  </a:cubicBezTo>
                  <a:cubicBezTo>
                    <a:pt x="2905" y="6093"/>
                    <a:pt x="2936" y="5999"/>
                    <a:pt x="2936" y="5968"/>
                  </a:cubicBezTo>
                  <a:cubicBezTo>
                    <a:pt x="2968" y="5937"/>
                    <a:pt x="2999" y="5937"/>
                    <a:pt x="3030" y="5968"/>
                  </a:cubicBezTo>
                  <a:cubicBezTo>
                    <a:pt x="3061" y="5999"/>
                    <a:pt x="3124" y="6093"/>
                    <a:pt x="3155" y="6156"/>
                  </a:cubicBezTo>
                  <a:cubicBezTo>
                    <a:pt x="3186" y="6218"/>
                    <a:pt x="3249" y="6343"/>
                    <a:pt x="3249" y="6406"/>
                  </a:cubicBezTo>
                  <a:cubicBezTo>
                    <a:pt x="3280" y="6468"/>
                    <a:pt x="3311" y="6468"/>
                    <a:pt x="3311" y="6406"/>
                  </a:cubicBezTo>
                  <a:cubicBezTo>
                    <a:pt x="3343" y="6312"/>
                    <a:pt x="3405" y="6281"/>
                    <a:pt x="3468" y="6312"/>
                  </a:cubicBezTo>
                  <a:cubicBezTo>
                    <a:pt x="3499" y="6312"/>
                    <a:pt x="3561" y="6406"/>
                    <a:pt x="3593" y="6468"/>
                  </a:cubicBezTo>
                  <a:cubicBezTo>
                    <a:pt x="3624" y="6531"/>
                    <a:pt x="3624" y="6624"/>
                    <a:pt x="3593" y="6656"/>
                  </a:cubicBezTo>
                  <a:cubicBezTo>
                    <a:pt x="3561" y="6656"/>
                    <a:pt x="3499" y="6687"/>
                    <a:pt x="3436" y="6687"/>
                  </a:cubicBezTo>
                  <a:cubicBezTo>
                    <a:pt x="3374" y="6687"/>
                    <a:pt x="3280" y="6687"/>
                    <a:pt x="3218" y="6687"/>
                  </a:cubicBezTo>
                  <a:cubicBezTo>
                    <a:pt x="3155" y="6718"/>
                    <a:pt x="2999" y="6687"/>
                    <a:pt x="2905" y="6656"/>
                  </a:cubicBezTo>
                  <a:cubicBezTo>
                    <a:pt x="2780" y="6593"/>
                    <a:pt x="2655" y="6593"/>
                    <a:pt x="2593" y="6624"/>
                  </a:cubicBezTo>
                  <a:cubicBezTo>
                    <a:pt x="2561" y="6656"/>
                    <a:pt x="2468" y="6687"/>
                    <a:pt x="2405" y="6656"/>
                  </a:cubicBezTo>
                  <a:cubicBezTo>
                    <a:pt x="2311" y="6624"/>
                    <a:pt x="2218" y="6624"/>
                    <a:pt x="2155" y="6624"/>
                  </a:cubicBezTo>
                  <a:cubicBezTo>
                    <a:pt x="2061" y="6624"/>
                    <a:pt x="1999" y="6562"/>
                    <a:pt x="1999" y="6531"/>
                  </a:cubicBezTo>
                  <a:cubicBezTo>
                    <a:pt x="1999" y="6468"/>
                    <a:pt x="1968" y="6406"/>
                    <a:pt x="1936" y="6343"/>
                  </a:cubicBezTo>
                  <a:cubicBezTo>
                    <a:pt x="1905" y="6312"/>
                    <a:pt x="1843" y="6249"/>
                    <a:pt x="1780" y="6218"/>
                  </a:cubicBezTo>
                  <a:cubicBezTo>
                    <a:pt x="1718" y="6218"/>
                    <a:pt x="1624" y="6187"/>
                    <a:pt x="1593" y="6218"/>
                  </a:cubicBezTo>
                  <a:cubicBezTo>
                    <a:pt x="1561" y="6218"/>
                    <a:pt x="1406" y="6249"/>
                    <a:pt x="1312" y="6312"/>
                  </a:cubicBezTo>
                  <a:cubicBezTo>
                    <a:pt x="1187" y="6343"/>
                    <a:pt x="1031" y="6374"/>
                    <a:pt x="969" y="6374"/>
                  </a:cubicBezTo>
                  <a:cubicBezTo>
                    <a:pt x="875" y="6374"/>
                    <a:pt x="781" y="6437"/>
                    <a:pt x="750" y="6468"/>
                  </a:cubicBezTo>
                  <a:cubicBezTo>
                    <a:pt x="687" y="6531"/>
                    <a:pt x="656" y="6624"/>
                    <a:pt x="625" y="6656"/>
                  </a:cubicBezTo>
                  <a:cubicBezTo>
                    <a:pt x="625" y="6718"/>
                    <a:pt x="594" y="6781"/>
                    <a:pt x="562" y="6812"/>
                  </a:cubicBezTo>
                  <a:cubicBezTo>
                    <a:pt x="531" y="6812"/>
                    <a:pt x="437" y="6874"/>
                    <a:pt x="375" y="6937"/>
                  </a:cubicBezTo>
                  <a:cubicBezTo>
                    <a:pt x="312" y="7031"/>
                    <a:pt x="219" y="7124"/>
                    <a:pt x="187" y="7218"/>
                  </a:cubicBezTo>
                  <a:cubicBezTo>
                    <a:pt x="125" y="7281"/>
                    <a:pt x="62" y="7437"/>
                    <a:pt x="31" y="7531"/>
                  </a:cubicBezTo>
                  <a:cubicBezTo>
                    <a:pt x="31" y="7624"/>
                    <a:pt x="0" y="7812"/>
                    <a:pt x="31" y="7906"/>
                  </a:cubicBezTo>
                  <a:cubicBezTo>
                    <a:pt x="31" y="8031"/>
                    <a:pt x="93" y="8187"/>
                    <a:pt x="156" y="8312"/>
                  </a:cubicBezTo>
                  <a:cubicBezTo>
                    <a:pt x="250" y="8406"/>
                    <a:pt x="344" y="8531"/>
                    <a:pt x="437" y="8593"/>
                  </a:cubicBezTo>
                  <a:cubicBezTo>
                    <a:pt x="531" y="8656"/>
                    <a:pt x="625" y="8718"/>
                    <a:pt x="656" y="8718"/>
                  </a:cubicBezTo>
                  <a:cubicBezTo>
                    <a:pt x="719" y="8749"/>
                    <a:pt x="781" y="8718"/>
                    <a:pt x="844" y="8718"/>
                  </a:cubicBezTo>
                  <a:cubicBezTo>
                    <a:pt x="906" y="8687"/>
                    <a:pt x="1000" y="8687"/>
                    <a:pt x="1031" y="8687"/>
                  </a:cubicBezTo>
                  <a:cubicBezTo>
                    <a:pt x="1062" y="8687"/>
                    <a:pt x="1156" y="8687"/>
                    <a:pt x="1219" y="8656"/>
                  </a:cubicBezTo>
                  <a:cubicBezTo>
                    <a:pt x="1312" y="8624"/>
                    <a:pt x="1406" y="8624"/>
                    <a:pt x="1437" y="8624"/>
                  </a:cubicBezTo>
                  <a:cubicBezTo>
                    <a:pt x="1499" y="8624"/>
                    <a:pt x="1561" y="8656"/>
                    <a:pt x="1561" y="8687"/>
                  </a:cubicBezTo>
                  <a:cubicBezTo>
                    <a:pt x="1593" y="8687"/>
                    <a:pt x="1655" y="8718"/>
                    <a:pt x="1718" y="8718"/>
                  </a:cubicBezTo>
                  <a:cubicBezTo>
                    <a:pt x="1780" y="8718"/>
                    <a:pt x="1843" y="8749"/>
                    <a:pt x="1843" y="8812"/>
                  </a:cubicBezTo>
                  <a:cubicBezTo>
                    <a:pt x="1843" y="8874"/>
                    <a:pt x="1843" y="8968"/>
                    <a:pt x="1843" y="8999"/>
                  </a:cubicBezTo>
                  <a:cubicBezTo>
                    <a:pt x="1811" y="9062"/>
                    <a:pt x="1811" y="9124"/>
                    <a:pt x="1843" y="9156"/>
                  </a:cubicBezTo>
                  <a:cubicBezTo>
                    <a:pt x="1843" y="9156"/>
                    <a:pt x="1905" y="9218"/>
                    <a:pt x="1936" y="9249"/>
                  </a:cubicBezTo>
                  <a:cubicBezTo>
                    <a:pt x="1968" y="9312"/>
                    <a:pt x="1999" y="9374"/>
                    <a:pt x="2030" y="9468"/>
                  </a:cubicBezTo>
                  <a:cubicBezTo>
                    <a:pt x="2093" y="9531"/>
                    <a:pt x="2061" y="9624"/>
                    <a:pt x="2030" y="9718"/>
                  </a:cubicBezTo>
                  <a:cubicBezTo>
                    <a:pt x="2030" y="9718"/>
                    <a:pt x="2030" y="9718"/>
                    <a:pt x="2093" y="9749"/>
                  </a:cubicBezTo>
                  <a:cubicBezTo>
                    <a:pt x="2186" y="9749"/>
                    <a:pt x="2186" y="9749"/>
                    <a:pt x="2186" y="9749"/>
                  </a:cubicBezTo>
                  <a:cubicBezTo>
                    <a:pt x="2186" y="9843"/>
                    <a:pt x="2186" y="9906"/>
                    <a:pt x="2155" y="9906"/>
                  </a:cubicBezTo>
                  <a:cubicBezTo>
                    <a:pt x="2155" y="9937"/>
                    <a:pt x="2124" y="9999"/>
                    <a:pt x="2093" y="10031"/>
                  </a:cubicBezTo>
                  <a:cubicBezTo>
                    <a:pt x="2061" y="10062"/>
                    <a:pt x="2061" y="10156"/>
                    <a:pt x="2061" y="10218"/>
                  </a:cubicBezTo>
                  <a:cubicBezTo>
                    <a:pt x="2061" y="10312"/>
                    <a:pt x="2093" y="10406"/>
                    <a:pt x="2124" y="10468"/>
                  </a:cubicBezTo>
                  <a:cubicBezTo>
                    <a:pt x="2155" y="10499"/>
                    <a:pt x="2186" y="10593"/>
                    <a:pt x="2218" y="10656"/>
                  </a:cubicBezTo>
                  <a:cubicBezTo>
                    <a:pt x="2218" y="10687"/>
                    <a:pt x="2249" y="10812"/>
                    <a:pt x="2249" y="10874"/>
                  </a:cubicBezTo>
                  <a:cubicBezTo>
                    <a:pt x="2280" y="10968"/>
                    <a:pt x="2280" y="11062"/>
                    <a:pt x="2311" y="11062"/>
                  </a:cubicBezTo>
                  <a:cubicBezTo>
                    <a:pt x="2343" y="11093"/>
                    <a:pt x="2374" y="11156"/>
                    <a:pt x="2405" y="11187"/>
                  </a:cubicBezTo>
                  <a:cubicBezTo>
                    <a:pt x="2436" y="11218"/>
                    <a:pt x="2468" y="11281"/>
                    <a:pt x="2468" y="11343"/>
                  </a:cubicBezTo>
                  <a:cubicBezTo>
                    <a:pt x="2499" y="11406"/>
                    <a:pt x="2530" y="11499"/>
                    <a:pt x="2561" y="11562"/>
                  </a:cubicBezTo>
                  <a:cubicBezTo>
                    <a:pt x="2561" y="11624"/>
                    <a:pt x="2686" y="11687"/>
                    <a:pt x="2811" y="11687"/>
                  </a:cubicBezTo>
                  <a:cubicBezTo>
                    <a:pt x="2936" y="11656"/>
                    <a:pt x="3155" y="11562"/>
                    <a:pt x="3280" y="11437"/>
                  </a:cubicBezTo>
                  <a:cubicBezTo>
                    <a:pt x="3343" y="11374"/>
                    <a:pt x="3343" y="11374"/>
                    <a:pt x="3343" y="11374"/>
                  </a:cubicBezTo>
                  <a:cubicBezTo>
                    <a:pt x="3468" y="11249"/>
                    <a:pt x="3561" y="11124"/>
                    <a:pt x="3561" y="11062"/>
                  </a:cubicBezTo>
                  <a:cubicBezTo>
                    <a:pt x="3530" y="10999"/>
                    <a:pt x="3561" y="10937"/>
                    <a:pt x="3624" y="10906"/>
                  </a:cubicBezTo>
                  <a:cubicBezTo>
                    <a:pt x="3655" y="10906"/>
                    <a:pt x="3718" y="10781"/>
                    <a:pt x="3718" y="10687"/>
                  </a:cubicBezTo>
                  <a:cubicBezTo>
                    <a:pt x="3749" y="10562"/>
                    <a:pt x="3811" y="10437"/>
                    <a:pt x="3874" y="10406"/>
                  </a:cubicBezTo>
                  <a:cubicBezTo>
                    <a:pt x="3936" y="10343"/>
                    <a:pt x="4030" y="10249"/>
                    <a:pt x="4061" y="10218"/>
                  </a:cubicBezTo>
                  <a:cubicBezTo>
                    <a:pt x="4093" y="10156"/>
                    <a:pt x="4124" y="10031"/>
                    <a:pt x="4124" y="9937"/>
                  </a:cubicBezTo>
                  <a:cubicBezTo>
                    <a:pt x="4124" y="9843"/>
                    <a:pt x="4093" y="9656"/>
                    <a:pt x="4093" y="9562"/>
                  </a:cubicBezTo>
                  <a:cubicBezTo>
                    <a:pt x="4061" y="9437"/>
                    <a:pt x="4124" y="9281"/>
                    <a:pt x="4186" y="9218"/>
                  </a:cubicBezTo>
                  <a:cubicBezTo>
                    <a:pt x="4249" y="9124"/>
                    <a:pt x="4343" y="9031"/>
                    <a:pt x="4405" y="8999"/>
                  </a:cubicBezTo>
                  <a:cubicBezTo>
                    <a:pt x="4436" y="8937"/>
                    <a:pt x="4530" y="8812"/>
                    <a:pt x="4593" y="8718"/>
                  </a:cubicBezTo>
                  <a:cubicBezTo>
                    <a:pt x="4686" y="8624"/>
                    <a:pt x="4749" y="8468"/>
                    <a:pt x="4811" y="8374"/>
                  </a:cubicBezTo>
                  <a:cubicBezTo>
                    <a:pt x="4843" y="8281"/>
                    <a:pt x="4780" y="8218"/>
                    <a:pt x="4655" y="8249"/>
                  </a:cubicBezTo>
                  <a:cubicBezTo>
                    <a:pt x="4530" y="8249"/>
                    <a:pt x="4405" y="8249"/>
                    <a:pt x="4374" y="8249"/>
                  </a:cubicBezTo>
                  <a:cubicBezTo>
                    <a:pt x="4343" y="8249"/>
                    <a:pt x="4280" y="8218"/>
                    <a:pt x="4249" y="8187"/>
                  </a:cubicBezTo>
                  <a:cubicBezTo>
                    <a:pt x="4218" y="8156"/>
                    <a:pt x="4155" y="8062"/>
                    <a:pt x="4124" y="7999"/>
                  </a:cubicBezTo>
                  <a:cubicBezTo>
                    <a:pt x="4061" y="7968"/>
                    <a:pt x="3999" y="7812"/>
                    <a:pt x="3936" y="7718"/>
                  </a:cubicBezTo>
                  <a:cubicBezTo>
                    <a:pt x="3874" y="7593"/>
                    <a:pt x="3780" y="7406"/>
                    <a:pt x="3718" y="7249"/>
                  </a:cubicBezTo>
                  <a:cubicBezTo>
                    <a:pt x="3655" y="7124"/>
                    <a:pt x="3624" y="6999"/>
                    <a:pt x="3624" y="6999"/>
                  </a:cubicBezTo>
                  <a:cubicBezTo>
                    <a:pt x="3655" y="6968"/>
                    <a:pt x="3686" y="6968"/>
                    <a:pt x="3718" y="6999"/>
                  </a:cubicBezTo>
                  <a:cubicBezTo>
                    <a:pt x="3718" y="7031"/>
                    <a:pt x="3780" y="7124"/>
                    <a:pt x="3843" y="7218"/>
                  </a:cubicBezTo>
                  <a:cubicBezTo>
                    <a:pt x="3905" y="7281"/>
                    <a:pt x="3936" y="7406"/>
                    <a:pt x="3968" y="7437"/>
                  </a:cubicBezTo>
                  <a:cubicBezTo>
                    <a:pt x="3968" y="7499"/>
                    <a:pt x="3999" y="7531"/>
                    <a:pt x="4030" y="7562"/>
                  </a:cubicBezTo>
                  <a:cubicBezTo>
                    <a:pt x="4061" y="7562"/>
                    <a:pt x="4093" y="7624"/>
                    <a:pt x="4124" y="7656"/>
                  </a:cubicBezTo>
                  <a:cubicBezTo>
                    <a:pt x="4155" y="7718"/>
                    <a:pt x="4186" y="7781"/>
                    <a:pt x="4218" y="7812"/>
                  </a:cubicBezTo>
                  <a:cubicBezTo>
                    <a:pt x="4249" y="7843"/>
                    <a:pt x="4280" y="7906"/>
                    <a:pt x="4280" y="7968"/>
                  </a:cubicBezTo>
                  <a:cubicBezTo>
                    <a:pt x="4311" y="7999"/>
                    <a:pt x="4374" y="8062"/>
                    <a:pt x="4436" y="8062"/>
                  </a:cubicBezTo>
                  <a:cubicBezTo>
                    <a:pt x="4499" y="8062"/>
                    <a:pt x="4593" y="8031"/>
                    <a:pt x="4655" y="7999"/>
                  </a:cubicBezTo>
                  <a:cubicBezTo>
                    <a:pt x="4718" y="7968"/>
                    <a:pt x="4780" y="7968"/>
                    <a:pt x="4811" y="7968"/>
                  </a:cubicBezTo>
                  <a:cubicBezTo>
                    <a:pt x="4843" y="7968"/>
                    <a:pt x="4905" y="7937"/>
                    <a:pt x="4936" y="7906"/>
                  </a:cubicBezTo>
                  <a:cubicBezTo>
                    <a:pt x="4968" y="7906"/>
                    <a:pt x="5030" y="7874"/>
                    <a:pt x="5061" y="7843"/>
                  </a:cubicBezTo>
                  <a:cubicBezTo>
                    <a:pt x="5093" y="7812"/>
                    <a:pt x="5155" y="7781"/>
                    <a:pt x="5218" y="7749"/>
                  </a:cubicBezTo>
                  <a:cubicBezTo>
                    <a:pt x="5249" y="7687"/>
                    <a:pt x="5311" y="7656"/>
                    <a:pt x="5311" y="7593"/>
                  </a:cubicBezTo>
                  <a:cubicBezTo>
                    <a:pt x="5343" y="7562"/>
                    <a:pt x="5374" y="7531"/>
                    <a:pt x="5405" y="7499"/>
                  </a:cubicBezTo>
                  <a:cubicBezTo>
                    <a:pt x="5436" y="7468"/>
                    <a:pt x="5405" y="7406"/>
                    <a:pt x="5343" y="7343"/>
                  </a:cubicBezTo>
                  <a:cubicBezTo>
                    <a:pt x="5249" y="7281"/>
                    <a:pt x="5186" y="7249"/>
                    <a:pt x="5124" y="7249"/>
                  </a:cubicBezTo>
                  <a:cubicBezTo>
                    <a:pt x="5093" y="7249"/>
                    <a:pt x="5030" y="7218"/>
                    <a:pt x="4968" y="7218"/>
                  </a:cubicBezTo>
                  <a:cubicBezTo>
                    <a:pt x="4905" y="7218"/>
                    <a:pt x="4811" y="7124"/>
                    <a:pt x="4718" y="7062"/>
                  </a:cubicBezTo>
                  <a:cubicBezTo>
                    <a:pt x="4655" y="6968"/>
                    <a:pt x="4624" y="6874"/>
                    <a:pt x="4655" y="6843"/>
                  </a:cubicBezTo>
                  <a:cubicBezTo>
                    <a:pt x="4686" y="6812"/>
                    <a:pt x="4780" y="6874"/>
                    <a:pt x="4811" y="6937"/>
                  </a:cubicBezTo>
                  <a:cubicBezTo>
                    <a:pt x="4874" y="6999"/>
                    <a:pt x="4968" y="7062"/>
                    <a:pt x="5061" y="7062"/>
                  </a:cubicBezTo>
                  <a:cubicBezTo>
                    <a:pt x="5124" y="7062"/>
                    <a:pt x="5186" y="7062"/>
                    <a:pt x="5218" y="7093"/>
                  </a:cubicBezTo>
                  <a:cubicBezTo>
                    <a:pt x="5249" y="7093"/>
                    <a:pt x="5343" y="7124"/>
                    <a:pt x="5405" y="7124"/>
                  </a:cubicBezTo>
                  <a:cubicBezTo>
                    <a:pt x="5468" y="7124"/>
                    <a:pt x="5624" y="7124"/>
                    <a:pt x="5718" y="7156"/>
                  </a:cubicBezTo>
                  <a:cubicBezTo>
                    <a:pt x="5811" y="7156"/>
                    <a:pt x="5874" y="7187"/>
                    <a:pt x="5905" y="7218"/>
                  </a:cubicBezTo>
                  <a:cubicBezTo>
                    <a:pt x="5936" y="7249"/>
                    <a:pt x="5999" y="7281"/>
                    <a:pt x="6061" y="7312"/>
                  </a:cubicBezTo>
                  <a:cubicBezTo>
                    <a:pt x="6124" y="7312"/>
                    <a:pt x="6155" y="7343"/>
                    <a:pt x="6124" y="7374"/>
                  </a:cubicBezTo>
                  <a:cubicBezTo>
                    <a:pt x="6093" y="7374"/>
                    <a:pt x="6093" y="7437"/>
                    <a:pt x="6124" y="7468"/>
                  </a:cubicBezTo>
                  <a:cubicBezTo>
                    <a:pt x="6155" y="7531"/>
                    <a:pt x="6218" y="7531"/>
                    <a:pt x="6280" y="7499"/>
                  </a:cubicBezTo>
                  <a:cubicBezTo>
                    <a:pt x="6343" y="7499"/>
                    <a:pt x="6374" y="7531"/>
                    <a:pt x="6374" y="7593"/>
                  </a:cubicBezTo>
                  <a:cubicBezTo>
                    <a:pt x="6343" y="7687"/>
                    <a:pt x="6374" y="7781"/>
                    <a:pt x="6405" y="7843"/>
                  </a:cubicBezTo>
                  <a:cubicBezTo>
                    <a:pt x="6436" y="7937"/>
                    <a:pt x="6499" y="8031"/>
                    <a:pt x="6530" y="8093"/>
                  </a:cubicBezTo>
                  <a:cubicBezTo>
                    <a:pt x="6593" y="8156"/>
                    <a:pt x="6593" y="8249"/>
                    <a:pt x="6593" y="8312"/>
                  </a:cubicBezTo>
                  <a:cubicBezTo>
                    <a:pt x="6593" y="8343"/>
                    <a:pt x="6593" y="8406"/>
                    <a:pt x="6624" y="8406"/>
                  </a:cubicBezTo>
                  <a:cubicBezTo>
                    <a:pt x="6655" y="8437"/>
                    <a:pt x="6718" y="8437"/>
                    <a:pt x="6749" y="8406"/>
                  </a:cubicBezTo>
                  <a:cubicBezTo>
                    <a:pt x="6780" y="8374"/>
                    <a:pt x="6843" y="8406"/>
                    <a:pt x="6843" y="8468"/>
                  </a:cubicBezTo>
                  <a:cubicBezTo>
                    <a:pt x="6843" y="8499"/>
                    <a:pt x="6874" y="8562"/>
                    <a:pt x="6905" y="8562"/>
                  </a:cubicBezTo>
                  <a:cubicBezTo>
                    <a:pt x="6968" y="8562"/>
                    <a:pt x="6999" y="8531"/>
                    <a:pt x="6968" y="8499"/>
                  </a:cubicBezTo>
                  <a:cubicBezTo>
                    <a:pt x="6968" y="8437"/>
                    <a:pt x="6936" y="8374"/>
                    <a:pt x="6905" y="8312"/>
                  </a:cubicBezTo>
                  <a:cubicBezTo>
                    <a:pt x="6905" y="8249"/>
                    <a:pt x="6874" y="8156"/>
                    <a:pt x="6905" y="8093"/>
                  </a:cubicBezTo>
                  <a:cubicBezTo>
                    <a:pt x="6905" y="8031"/>
                    <a:pt x="7030" y="7874"/>
                    <a:pt x="7124" y="7781"/>
                  </a:cubicBezTo>
                  <a:cubicBezTo>
                    <a:pt x="7155" y="7749"/>
                    <a:pt x="7155" y="7749"/>
                    <a:pt x="7155" y="7749"/>
                  </a:cubicBezTo>
                  <a:cubicBezTo>
                    <a:pt x="7280" y="7624"/>
                    <a:pt x="7436" y="7499"/>
                    <a:pt x="7499" y="7499"/>
                  </a:cubicBezTo>
                  <a:cubicBezTo>
                    <a:pt x="7561" y="7499"/>
                    <a:pt x="7624" y="7468"/>
                    <a:pt x="7686" y="7437"/>
                  </a:cubicBezTo>
                  <a:cubicBezTo>
                    <a:pt x="7718" y="7437"/>
                    <a:pt x="7749" y="7468"/>
                    <a:pt x="7749" y="7499"/>
                  </a:cubicBezTo>
                  <a:cubicBezTo>
                    <a:pt x="7749" y="7531"/>
                    <a:pt x="7780" y="7593"/>
                    <a:pt x="7811" y="7624"/>
                  </a:cubicBezTo>
                  <a:cubicBezTo>
                    <a:pt x="7874" y="7656"/>
                    <a:pt x="7905" y="7718"/>
                    <a:pt x="7905" y="7781"/>
                  </a:cubicBezTo>
                  <a:cubicBezTo>
                    <a:pt x="7905" y="7812"/>
                    <a:pt x="7936" y="7843"/>
                    <a:pt x="7968" y="7843"/>
                  </a:cubicBezTo>
                  <a:cubicBezTo>
                    <a:pt x="7999" y="7843"/>
                    <a:pt x="8061" y="7874"/>
                    <a:pt x="8093" y="7906"/>
                  </a:cubicBezTo>
                  <a:cubicBezTo>
                    <a:pt x="8124" y="7937"/>
                    <a:pt x="8155" y="8062"/>
                    <a:pt x="8155" y="8156"/>
                  </a:cubicBezTo>
                  <a:cubicBezTo>
                    <a:pt x="8155" y="8249"/>
                    <a:pt x="8186" y="8374"/>
                    <a:pt x="8218" y="8468"/>
                  </a:cubicBezTo>
                  <a:cubicBezTo>
                    <a:pt x="8249" y="8531"/>
                    <a:pt x="8280" y="8624"/>
                    <a:pt x="8280" y="8656"/>
                  </a:cubicBezTo>
                  <a:cubicBezTo>
                    <a:pt x="8311" y="8718"/>
                    <a:pt x="8311" y="8781"/>
                    <a:pt x="8343" y="8812"/>
                  </a:cubicBezTo>
                  <a:cubicBezTo>
                    <a:pt x="8374" y="8843"/>
                    <a:pt x="8343" y="8843"/>
                    <a:pt x="8311" y="8812"/>
                  </a:cubicBezTo>
                  <a:cubicBezTo>
                    <a:pt x="8249" y="8812"/>
                    <a:pt x="8186" y="8781"/>
                    <a:pt x="8155" y="8749"/>
                  </a:cubicBezTo>
                  <a:cubicBezTo>
                    <a:pt x="8124" y="8718"/>
                    <a:pt x="8061" y="8687"/>
                    <a:pt x="8061" y="8687"/>
                  </a:cubicBezTo>
                  <a:cubicBezTo>
                    <a:pt x="8030" y="8687"/>
                    <a:pt x="8030" y="8718"/>
                    <a:pt x="8061" y="8812"/>
                  </a:cubicBezTo>
                  <a:cubicBezTo>
                    <a:pt x="8061" y="8874"/>
                    <a:pt x="8155" y="8968"/>
                    <a:pt x="8218" y="9031"/>
                  </a:cubicBezTo>
                  <a:cubicBezTo>
                    <a:pt x="8280" y="9093"/>
                    <a:pt x="8374" y="9187"/>
                    <a:pt x="8405" y="9249"/>
                  </a:cubicBezTo>
                  <a:cubicBezTo>
                    <a:pt x="8468" y="9312"/>
                    <a:pt x="8530" y="9406"/>
                    <a:pt x="8561" y="9437"/>
                  </a:cubicBezTo>
                  <a:cubicBezTo>
                    <a:pt x="8593" y="9468"/>
                    <a:pt x="8686" y="9531"/>
                    <a:pt x="8718" y="9562"/>
                  </a:cubicBezTo>
                  <a:cubicBezTo>
                    <a:pt x="8780" y="9593"/>
                    <a:pt x="8874" y="9624"/>
                    <a:pt x="8905" y="9624"/>
                  </a:cubicBezTo>
                  <a:cubicBezTo>
                    <a:pt x="8936" y="9624"/>
                    <a:pt x="8999" y="9624"/>
                    <a:pt x="9061" y="9656"/>
                  </a:cubicBezTo>
                  <a:cubicBezTo>
                    <a:pt x="9093" y="9656"/>
                    <a:pt x="9155" y="9656"/>
                    <a:pt x="9186" y="9656"/>
                  </a:cubicBezTo>
                  <a:cubicBezTo>
                    <a:pt x="9218" y="9656"/>
                    <a:pt x="9280" y="9687"/>
                    <a:pt x="9343" y="9687"/>
                  </a:cubicBezTo>
                  <a:cubicBezTo>
                    <a:pt x="9374" y="9687"/>
                    <a:pt x="9468" y="9687"/>
                    <a:pt x="9499" y="9687"/>
                  </a:cubicBezTo>
                  <a:cubicBezTo>
                    <a:pt x="9561" y="9687"/>
                    <a:pt x="9624" y="9718"/>
                    <a:pt x="9655" y="9749"/>
                  </a:cubicBezTo>
                  <a:cubicBezTo>
                    <a:pt x="9686" y="9781"/>
                    <a:pt x="9749" y="9749"/>
                    <a:pt x="9780" y="9718"/>
                  </a:cubicBezTo>
                  <a:cubicBezTo>
                    <a:pt x="9811" y="9687"/>
                    <a:pt x="9843" y="9687"/>
                    <a:pt x="9874" y="9687"/>
                  </a:cubicBezTo>
                  <a:cubicBezTo>
                    <a:pt x="9905" y="9687"/>
                    <a:pt x="9936" y="9718"/>
                    <a:pt x="9936" y="9749"/>
                  </a:cubicBezTo>
                  <a:cubicBezTo>
                    <a:pt x="9936" y="9781"/>
                    <a:pt x="9999" y="9781"/>
                    <a:pt x="10030" y="9749"/>
                  </a:cubicBezTo>
                  <a:cubicBezTo>
                    <a:pt x="10061" y="9718"/>
                    <a:pt x="10155" y="9687"/>
                    <a:pt x="10186" y="9656"/>
                  </a:cubicBezTo>
                  <a:cubicBezTo>
                    <a:pt x="10218" y="9656"/>
                    <a:pt x="10218" y="9624"/>
                    <a:pt x="10155" y="9624"/>
                  </a:cubicBezTo>
                  <a:cubicBezTo>
                    <a:pt x="10124" y="9624"/>
                    <a:pt x="9999" y="9624"/>
                    <a:pt x="9936" y="9593"/>
                  </a:cubicBezTo>
                  <a:cubicBezTo>
                    <a:pt x="9874" y="9593"/>
                    <a:pt x="9811" y="9593"/>
                    <a:pt x="9780" y="9624"/>
                  </a:cubicBezTo>
                  <a:cubicBezTo>
                    <a:pt x="9749" y="9624"/>
                    <a:pt x="9624" y="9624"/>
                    <a:pt x="9530" y="9593"/>
                  </a:cubicBezTo>
                  <a:cubicBezTo>
                    <a:pt x="9405" y="9562"/>
                    <a:pt x="9311" y="9531"/>
                    <a:pt x="9280" y="9531"/>
                  </a:cubicBezTo>
                  <a:cubicBezTo>
                    <a:pt x="9249" y="9499"/>
                    <a:pt x="9186" y="9499"/>
                    <a:pt x="9124" y="9499"/>
                  </a:cubicBezTo>
                  <a:cubicBezTo>
                    <a:pt x="9093" y="9499"/>
                    <a:pt x="8999" y="9468"/>
                    <a:pt x="8968" y="9468"/>
                  </a:cubicBezTo>
                  <a:cubicBezTo>
                    <a:pt x="8905" y="9468"/>
                    <a:pt x="8843" y="9468"/>
                    <a:pt x="8811" y="9468"/>
                  </a:cubicBezTo>
                  <a:cubicBezTo>
                    <a:pt x="8749" y="9468"/>
                    <a:pt x="8718" y="9406"/>
                    <a:pt x="8718" y="9374"/>
                  </a:cubicBezTo>
                  <a:cubicBezTo>
                    <a:pt x="8718" y="9312"/>
                    <a:pt x="8780" y="9249"/>
                    <a:pt x="8811" y="9249"/>
                  </a:cubicBezTo>
                  <a:cubicBezTo>
                    <a:pt x="8874" y="9249"/>
                    <a:pt x="8811" y="9218"/>
                    <a:pt x="8718" y="9187"/>
                  </a:cubicBezTo>
                  <a:cubicBezTo>
                    <a:pt x="8655" y="9124"/>
                    <a:pt x="8561" y="9062"/>
                    <a:pt x="8561" y="9031"/>
                  </a:cubicBezTo>
                  <a:cubicBezTo>
                    <a:pt x="8561" y="8999"/>
                    <a:pt x="8530" y="8906"/>
                    <a:pt x="8530" y="8874"/>
                  </a:cubicBezTo>
                  <a:cubicBezTo>
                    <a:pt x="8530" y="8812"/>
                    <a:pt x="8530" y="8749"/>
                    <a:pt x="8530" y="8718"/>
                  </a:cubicBezTo>
                  <a:cubicBezTo>
                    <a:pt x="8530" y="8687"/>
                    <a:pt x="8499" y="8624"/>
                    <a:pt x="8468" y="8593"/>
                  </a:cubicBezTo>
                  <a:cubicBezTo>
                    <a:pt x="8436" y="8562"/>
                    <a:pt x="8374" y="8499"/>
                    <a:pt x="8343" y="8437"/>
                  </a:cubicBezTo>
                  <a:cubicBezTo>
                    <a:pt x="8311" y="8406"/>
                    <a:pt x="8311" y="8312"/>
                    <a:pt x="8311" y="8249"/>
                  </a:cubicBezTo>
                  <a:cubicBezTo>
                    <a:pt x="8311" y="8187"/>
                    <a:pt x="8343" y="8124"/>
                    <a:pt x="8374" y="8124"/>
                  </a:cubicBezTo>
                  <a:cubicBezTo>
                    <a:pt x="8405" y="8124"/>
                    <a:pt x="8468" y="8187"/>
                    <a:pt x="8530" y="8249"/>
                  </a:cubicBezTo>
                  <a:cubicBezTo>
                    <a:pt x="8561" y="8312"/>
                    <a:pt x="8624" y="8374"/>
                    <a:pt x="8655" y="8374"/>
                  </a:cubicBezTo>
                  <a:cubicBezTo>
                    <a:pt x="8655" y="8374"/>
                    <a:pt x="8718" y="8343"/>
                    <a:pt x="8780" y="8312"/>
                  </a:cubicBezTo>
                  <a:cubicBezTo>
                    <a:pt x="8843" y="8281"/>
                    <a:pt x="8905" y="8249"/>
                    <a:pt x="8936" y="8218"/>
                  </a:cubicBezTo>
                  <a:cubicBezTo>
                    <a:pt x="8936" y="8187"/>
                    <a:pt x="8968" y="8093"/>
                    <a:pt x="8968" y="8031"/>
                  </a:cubicBezTo>
                  <a:cubicBezTo>
                    <a:pt x="8936" y="7937"/>
                    <a:pt x="8905" y="7843"/>
                    <a:pt x="8843" y="7812"/>
                  </a:cubicBezTo>
                  <a:cubicBezTo>
                    <a:pt x="8811" y="7781"/>
                    <a:pt x="8749" y="7749"/>
                    <a:pt x="8749" y="7718"/>
                  </a:cubicBezTo>
                  <a:cubicBezTo>
                    <a:pt x="8749" y="7656"/>
                    <a:pt x="8780" y="7624"/>
                    <a:pt x="8843" y="7562"/>
                  </a:cubicBezTo>
                  <a:cubicBezTo>
                    <a:pt x="8874" y="7531"/>
                    <a:pt x="8936" y="7531"/>
                    <a:pt x="8936" y="7593"/>
                  </a:cubicBezTo>
                  <a:cubicBezTo>
                    <a:pt x="8936" y="7624"/>
                    <a:pt x="8936" y="7687"/>
                    <a:pt x="8968" y="7687"/>
                  </a:cubicBezTo>
                  <a:cubicBezTo>
                    <a:pt x="8999" y="7687"/>
                    <a:pt x="9030" y="7656"/>
                    <a:pt x="9061" y="7593"/>
                  </a:cubicBezTo>
                  <a:cubicBezTo>
                    <a:pt x="9093" y="7562"/>
                    <a:pt x="9155" y="7499"/>
                    <a:pt x="9186" y="7468"/>
                  </a:cubicBezTo>
                  <a:cubicBezTo>
                    <a:pt x="9218" y="7437"/>
                    <a:pt x="9280" y="7406"/>
                    <a:pt x="9343" y="7406"/>
                  </a:cubicBezTo>
                  <a:cubicBezTo>
                    <a:pt x="9405" y="7406"/>
                    <a:pt x="9561" y="7312"/>
                    <a:pt x="9655" y="7187"/>
                  </a:cubicBezTo>
                  <a:cubicBezTo>
                    <a:pt x="9749" y="7093"/>
                    <a:pt x="9811" y="6906"/>
                    <a:pt x="9811" y="6812"/>
                  </a:cubicBezTo>
                  <a:cubicBezTo>
                    <a:pt x="9811" y="6687"/>
                    <a:pt x="9780" y="6562"/>
                    <a:pt x="9780" y="6499"/>
                  </a:cubicBezTo>
                  <a:cubicBezTo>
                    <a:pt x="9749" y="6468"/>
                    <a:pt x="9749" y="6406"/>
                    <a:pt x="9749" y="6374"/>
                  </a:cubicBezTo>
                  <a:cubicBezTo>
                    <a:pt x="9780" y="6343"/>
                    <a:pt x="9811" y="6281"/>
                    <a:pt x="9843" y="6281"/>
                  </a:cubicBezTo>
                  <a:cubicBezTo>
                    <a:pt x="9905" y="6249"/>
                    <a:pt x="9936" y="6218"/>
                    <a:pt x="9936" y="6156"/>
                  </a:cubicBezTo>
                  <a:cubicBezTo>
                    <a:pt x="9968" y="6124"/>
                    <a:pt x="9905" y="6124"/>
                    <a:pt x="9843" y="6124"/>
                  </a:cubicBezTo>
                  <a:cubicBezTo>
                    <a:pt x="9749" y="6156"/>
                    <a:pt x="9655" y="6156"/>
                    <a:pt x="9655" y="6156"/>
                  </a:cubicBezTo>
                  <a:cubicBezTo>
                    <a:pt x="9624" y="6124"/>
                    <a:pt x="9655" y="6093"/>
                    <a:pt x="9686" y="6031"/>
                  </a:cubicBezTo>
                  <a:cubicBezTo>
                    <a:pt x="9718" y="5999"/>
                    <a:pt x="9780" y="5968"/>
                    <a:pt x="9780" y="5999"/>
                  </a:cubicBezTo>
                  <a:cubicBezTo>
                    <a:pt x="9780" y="6031"/>
                    <a:pt x="9843" y="6031"/>
                    <a:pt x="9936" y="5999"/>
                  </a:cubicBezTo>
                  <a:cubicBezTo>
                    <a:pt x="9999" y="5968"/>
                    <a:pt x="10061" y="5968"/>
                    <a:pt x="10093" y="6031"/>
                  </a:cubicBezTo>
                  <a:cubicBezTo>
                    <a:pt x="10093" y="6062"/>
                    <a:pt x="10124" y="6156"/>
                    <a:pt x="10124" y="6218"/>
                  </a:cubicBezTo>
                  <a:cubicBezTo>
                    <a:pt x="10124" y="6312"/>
                    <a:pt x="10155" y="6374"/>
                    <a:pt x="10186" y="6406"/>
                  </a:cubicBezTo>
                  <a:cubicBezTo>
                    <a:pt x="10186" y="6406"/>
                    <a:pt x="10249" y="6437"/>
                    <a:pt x="10280" y="6437"/>
                  </a:cubicBezTo>
                  <a:cubicBezTo>
                    <a:pt x="10311" y="6437"/>
                    <a:pt x="10343" y="6406"/>
                    <a:pt x="10374" y="6374"/>
                  </a:cubicBezTo>
                  <a:cubicBezTo>
                    <a:pt x="10374" y="6343"/>
                    <a:pt x="10374" y="6281"/>
                    <a:pt x="10374" y="6187"/>
                  </a:cubicBezTo>
                  <a:cubicBezTo>
                    <a:pt x="10343" y="6124"/>
                    <a:pt x="10343" y="6031"/>
                    <a:pt x="10343" y="5999"/>
                  </a:cubicBezTo>
                  <a:cubicBezTo>
                    <a:pt x="10343" y="5968"/>
                    <a:pt x="10343" y="5906"/>
                    <a:pt x="10374" y="5874"/>
                  </a:cubicBezTo>
                  <a:cubicBezTo>
                    <a:pt x="10405" y="5812"/>
                    <a:pt x="10468" y="5781"/>
                    <a:pt x="10530" y="5749"/>
                  </a:cubicBezTo>
                  <a:cubicBezTo>
                    <a:pt x="10624" y="5749"/>
                    <a:pt x="10718" y="5687"/>
                    <a:pt x="10780" y="5624"/>
                  </a:cubicBezTo>
                  <a:cubicBezTo>
                    <a:pt x="10843" y="5563"/>
                    <a:pt x="10905" y="5469"/>
                    <a:pt x="10936" y="5407"/>
                  </a:cubicBezTo>
                  <a:cubicBezTo>
                    <a:pt x="10968" y="5375"/>
                    <a:pt x="11030" y="5282"/>
                    <a:pt x="11093" y="5250"/>
                  </a:cubicBezTo>
                  <a:cubicBezTo>
                    <a:pt x="11155" y="5188"/>
                    <a:pt x="11218" y="5063"/>
                    <a:pt x="11186" y="5000"/>
                  </a:cubicBezTo>
                  <a:cubicBezTo>
                    <a:pt x="11186" y="4907"/>
                    <a:pt x="11218" y="4813"/>
                    <a:pt x="11218" y="4750"/>
                  </a:cubicBezTo>
                  <a:cubicBezTo>
                    <a:pt x="11249" y="4719"/>
                    <a:pt x="11249" y="4625"/>
                    <a:pt x="11218" y="4563"/>
                  </a:cubicBezTo>
                  <a:cubicBezTo>
                    <a:pt x="11186" y="4532"/>
                    <a:pt x="11124" y="4469"/>
                    <a:pt x="11093" y="4469"/>
                  </a:cubicBezTo>
                  <a:cubicBezTo>
                    <a:pt x="11030" y="4469"/>
                    <a:pt x="10968" y="4438"/>
                    <a:pt x="10936" y="4407"/>
                  </a:cubicBezTo>
                  <a:cubicBezTo>
                    <a:pt x="10874" y="4375"/>
                    <a:pt x="10936" y="4250"/>
                    <a:pt x="11030" y="4094"/>
                  </a:cubicBezTo>
                  <a:cubicBezTo>
                    <a:pt x="11030" y="4063"/>
                    <a:pt x="11030" y="4063"/>
                    <a:pt x="11030" y="4063"/>
                  </a:cubicBezTo>
                  <a:cubicBezTo>
                    <a:pt x="11124" y="3938"/>
                    <a:pt x="11280" y="3813"/>
                    <a:pt x="11343" y="3813"/>
                  </a:cubicBezTo>
                  <a:cubicBezTo>
                    <a:pt x="11436" y="3813"/>
                    <a:pt x="11530" y="3813"/>
                    <a:pt x="11593" y="3782"/>
                  </a:cubicBezTo>
                  <a:cubicBezTo>
                    <a:pt x="11655" y="3782"/>
                    <a:pt x="11749" y="3782"/>
                    <a:pt x="11780" y="3750"/>
                  </a:cubicBezTo>
                  <a:cubicBezTo>
                    <a:pt x="11811" y="3719"/>
                    <a:pt x="11843" y="3719"/>
                    <a:pt x="11874" y="3750"/>
                  </a:cubicBezTo>
                  <a:cubicBezTo>
                    <a:pt x="11874" y="3782"/>
                    <a:pt x="11936" y="3813"/>
                    <a:pt x="11936" y="3844"/>
                  </a:cubicBezTo>
                  <a:cubicBezTo>
                    <a:pt x="11967" y="3844"/>
                    <a:pt x="12030" y="3844"/>
                    <a:pt x="12093" y="3844"/>
                  </a:cubicBezTo>
                  <a:cubicBezTo>
                    <a:pt x="12155" y="3844"/>
                    <a:pt x="12218" y="3813"/>
                    <a:pt x="12186" y="3782"/>
                  </a:cubicBezTo>
                  <a:cubicBezTo>
                    <a:pt x="12186" y="3750"/>
                    <a:pt x="12218" y="3657"/>
                    <a:pt x="12280" y="3594"/>
                  </a:cubicBezTo>
                  <a:cubicBezTo>
                    <a:pt x="12311" y="3500"/>
                    <a:pt x="12374" y="3438"/>
                    <a:pt x="12436" y="3438"/>
                  </a:cubicBezTo>
                  <a:cubicBezTo>
                    <a:pt x="12468" y="3407"/>
                    <a:pt x="12499" y="3438"/>
                    <a:pt x="12530" y="3469"/>
                  </a:cubicBezTo>
                  <a:cubicBezTo>
                    <a:pt x="12530" y="3500"/>
                    <a:pt x="12561" y="3532"/>
                    <a:pt x="12593" y="3532"/>
                  </a:cubicBezTo>
                  <a:cubicBezTo>
                    <a:pt x="12593" y="3532"/>
                    <a:pt x="12655" y="3469"/>
                    <a:pt x="12717" y="3438"/>
                  </a:cubicBezTo>
                  <a:cubicBezTo>
                    <a:pt x="12780" y="3375"/>
                    <a:pt x="12811" y="3375"/>
                    <a:pt x="12811" y="3407"/>
                  </a:cubicBezTo>
                  <a:cubicBezTo>
                    <a:pt x="12811" y="3438"/>
                    <a:pt x="12780" y="3500"/>
                    <a:pt x="12749" y="3532"/>
                  </a:cubicBezTo>
                  <a:cubicBezTo>
                    <a:pt x="12717" y="3594"/>
                    <a:pt x="12655" y="3688"/>
                    <a:pt x="12593" y="3782"/>
                  </a:cubicBezTo>
                  <a:cubicBezTo>
                    <a:pt x="12530" y="3844"/>
                    <a:pt x="12436" y="3938"/>
                    <a:pt x="12405" y="3938"/>
                  </a:cubicBezTo>
                  <a:cubicBezTo>
                    <a:pt x="12374" y="3969"/>
                    <a:pt x="12311" y="4000"/>
                    <a:pt x="12280" y="4032"/>
                  </a:cubicBezTo>
                  <a:cubicBezTo>
                    <a:pt x="12249" y="4063"/>
                    <a:pt x="12218" y="4188"/>
                    <a:pt x="12218" y="4375"/>
                  </a:cubicBezTo>
                  <a:cubicBezTo>
                    <a:pt x="12218" y="4500"/>
                    <a:pt x="12218" y="4500"/>
                    <a:pt x="12218" y="4500"/>
                  </a:cubicBezTo>
                  <a:cubicBezTo>
                    <a:pt x="12218" y="4657"/>
                    <a:pt x="12186" y="4844"/>
                    <a:pt x="12155" y="4907"/>
                  </a:cubicBezTo>
                  <a:cubicBezTo>
                    <a:pt x="12124" y="4969"/>
                    <a:pt x="12155" y="5000"/>
                    <a:pt x="12218" y="4938"/>
                  </a:cubicBezTo>
                  <a:cubicBezTo>
                    <a:pt x="12280" y="4907"/>
                    <a:pt x="12342" y="4844"/>
                    <a:pt x="12374" y="4782"/>
                  </a:cubicBezTo>
                  <a:cubicBezTo>
                    <a:pt x="12405" y="4719"/>
                    <a:pt x="12436" y="4657"/>
                    <a:pt x="12468" y="4625"/>
                  </a:cubicBezTo>
                  <a:cubicBezTo>
                    <a:pt x="12499" y="4594"/>
                    <a:pt x="12530" y="4563"/>
                    <a:pt x="12561" y="4500"/>
                  </a:cubicBezTo>
                  <a:cubicBezTo>
                    <a:pt x="12561" y="4438"/>
                    <a:pt x="12624" y="4407"/>
                    <a:pt x="12655" y="4407"/>
                  </a:cubicBezTo>
                  <a:cubicBezTo>
                    <a:pt x="12686" y="4407"/>
                    <a:pt x="12717" y="4344"/>
                    <a:pt x="12717" y="4282"/>
                  </a:cubicBezTo>
                  <a:cubicBezTo>
                    <a:pt x="12717" y="4250"/>
                    <a:pt x="12749" y="4188"/>
                    <a:pt x="12780" y="4157"/>
                  </a:cubicBezTo>
                  <a:cubicBezTo>
                    <a:pt x="12843" y="4157"/>
                    <a:pt x="12843" y="4125"/>
                    <a:pt x="12811" y="4094"/>
                  </a:cubicBezTo>
                  <a:cubicBezTo>
                    <a:pt x="12811" y="4063"/>
                    <a:pt x="12780" y="4000"/>
                    <a:pt x="12780" y="3938"/>
                  </a:cubicBezTo>
                  <a:cubicBezTo>
                    <a:pt x="12780" y="3875"/>
                    <a:pt x="12780" y="3782"/>
                    <a:pt x="12811" y="3782"/>
                  </a:cubicBezTo>
                  <a:cubicBezTo>
                    <a:pt x="12843" y="3750"/>
                    <a:pt x="12905" y="3719"/>
                    <a:pt x="12905" y="3719"/>
                  </a:cubicBezTo>
                  <a:cubicBezTo>
                    <a:pt x="12936" y="3688"/>
                    <a:pt x="12999" y="3688"/>
                    <a:pt x="13061" y="3688"/>
                  </a:cubicBezTo>
                  <a:cubicBezTo>
                    <a:pt x="13124" y="3657"/>
                    <a:pt x="13186" y="3688"/>
                    <a:pt x="13218" y="3688"/>
                  </a:cubicBezTo>
                  <a:cubicBezTo>
                    <a:pt x="13249" y="3719"/>
                    <a:pt x="13280" y="3688"/>
                    <a:pt x="13311" y="3657"/>
                  </a:cubicBezTo>
                  <a:cubicBezTo>
                    <a:pt x="13311" y="3625"/>
                    <a:pt x="13374" y="3563"/>
                    <a:pt x="13436" y="3532"/>
                  </a:cubicBezTo>
                  <a:cubicBezTo>
                    <a:pt x="13499" y="3532"/>
                    <a:pt x="13592" y="3469"/>
                    <a:pt x="13655" y="3407"/>
                  </a:cubicBezTo>
                  <a:cubicBezTo>
                    <a:pt x="13686" y="3375"/>
                    <a:pt x="13780" y="3344"/>
                    <a:pt x="13843" y="3344"/>
                  </a:cubicBezTo>
                  <a:cubicBezTo>
                    <a:pt x="13874" y="3375"/>
                    <a:pt x="13936" y="3344"/>
                    <a:pt x="13936" y="3282"/>
                  </a:cubicBezTo>
                  <a:cubicBezTo>
                    <a:pt x="13936" y="3250"/>
                    <a:pt x="13936" y="3157"/>
                    <a:pt x="13905" y="3094"/>
                  </a:cubicBezTo>
                  <a:cubicBezTo>
                    <a:pt x="13905" y="3032"/>
                    <a:pt x="13905" y="2969"/>
                    <a:pt x="13936" y="2938"/>
                  </a:cubicBezTo>
                  <a:cubicBezTo>
                    <a:pt x="13967" y="2875"/>
                    <a:pt x="13999" y="2844"/>
                    <a:pt x="13999" y="2813"/>
                  </a:cubicBezTo>
                  <a:cubicBezTo>
                    <a:pt x="13999" y="2813"/>
                    <a:pt x="14030" y="2750"/>
                    <a:pt x="14030" y="2719"/>
                  </a:cubicBezTo>
                  <a:cubicBezTo>
                    <a:pt x="14030" y="2688"/>
                    <a:pt x="14061" y="2688"/>
                    <a:pt x="14093" y="2750"/>
                  </a:cubicBezTo>
                  <a:cubicBezTo>
                    <a:pt x="14093" y="2782"/>
                    <a:pt x="14155" y="2844"/>
                    <a:pt x="14186" y="2844"/>
                  </a:cubicBezTo>
                  <a:cubicBezTo>
                    <a:pt x="14218" y="2844"/>
                    <a:pt x="14249" y="2875"/>
                    <a:pt x="14249" y="2907"/>
                  </a:cubicBezTo>
                  <a:cubicBezTo>
                    <a:pt x="14249" y="2938"/>
                    <a:pt x="14280" y="2969"/>
                    <a:pt x="14311" y="2969"/>
                  </a:cubicBezTo>
                  <a:cubicBezTo>
                    <a:pt x="14342" y="2969"/>
                    <a:pt x="14374" y="3000"/>
                    <a:pt x="14405" y="3000"/>
                  </a:cubicBezTo>
                  <a:cubicBezTo>
                    <a:pt x="14436" y="3032"/>
                    <a:pt x="14468" y="3000"/>
                    <a:pt x="14499" y="2938"/>
                  </a:cubicBezTo>
                  <a:cubicBezTo>
                    <a:pt x="14530" y="2875"/>
                    <a:pt x="14593" y="2813"/>
                    <a:pt x="14655" y="2782"/>
                  </a:cubicBezTo>
                  <a:cubicBezTo>
                    <a:pt x="14686" y="2750"/>
                    <a:pt x="14686" y="2657"/>
                    <a:pt x="14624" y="2625"/>
                  </a:cubicBezTo>
                  <a:close/>
                  <a:moveTo>
                    <a:pt x="3999" y="5812"/>
                  </a:moveTo>
                  <a:lnTo>
                    <a:pt x="3999" y="5812"/>
                  </a:lnTo>
                  <a:cubicBezTo>
                    <a:pt x="3905" y="5812"/>
                    <a:pt x="3780" y="5781"/>
                    <a:pt x="3718" y="5781"/>
                  </a:cubicBezTo>
                  <a:cubicBezTo>
                    <a:pt x="3655" y="5749"/>
                    <a:pt x="3561" y="5749"/>
                    <a:pt x="3499" y="5781"/>
                  </a:cubicBezTo>
                  <a:cubicBezTo>
                    <a:pt x="3436" y="5843"/>
                    <a:pt x="3343" y="5843"/>
                    <a:pt x="3311" y="5812"/>
                  </a:cubicBezTo>
                  <a:cubicBezTo>
                    <a:pt x="3280" y="5781"/>
                    <a:pt x="3249" y="5718"/>
                    <a:pt x="3249" y="5687"/>
                  </a:cubicBezTo>
                  <a:cubicBezTo>
                    <a:pt x="3249" y="5656"/>
                    <a:pt x="3280" y="5593"/>
                    <a:pt x="3280" y="5532"/>
                  </a:cubicBezTo>
                  <a:cubicBezTo>
                    <a:pt x="3311" y="5500"/>
                    <a:pt x="3343" y="5438"/>
                    <a:pt x="3374" y="5407"/>
                  </a:cubicBezTo>
                  <a:cubicBezTo>
                    <a:pt x="3405" y="5375"/>
                    <a:pt x="3468" y="5407"/>
                    <a:pt x="3499" y="5438"/>
                  </a:cubicBezTo>
                  <a:cubicBezTo>
                    <a:pt x="3561" y="5500"/>
                    <a:pt x="3624" y="5532"/>
                    <a:pt x="3655" y="5532"/>
                  </a:cubicBezTo>
                  <a:cubicBezTo>
                    <a:pt x="3686" y="5532"/>
                    <a:pt x="3749" y="5532"/>
                    <a:pt x="3780" y="5500"/>
                  </a:cubicBezTo>
                  <a:cubicBezTo>
                    <a:pt x="3811" y="5500"/>
                    <a:pt x="3905" y="5563"/>
                    <a:pt x="3999" y="5656"/>
                  </a:cubicBezTo>
                  <a:cubicBezTo>
                    <a:pt x="4093" y="5749"/>
                    <a:pt x="4093" y="5812"/>
                    <a:pt x="3999" y="5812"/>
                  </a:cubicBezTo>
                  <a:close/>
                  <a:moveTo>
                    <a:pt x="4968" y="5843"/>
                  </a:moveTo>
                  <a:lnTo>
                    <a:pt x="4968" y="5843"/>
                  </a:lnTo>
                  <a:cubicBezTo>
                    <a:pt x="4968" y="5843"/>
                    <a:pt x="4936" y="5906"/>
                    <a:pt x="4874" y="5937"/>
                  </a:cubicBezTo>
                  <a:cubicBezTo>
                    <a:pt x="4843" y="5968"/>
                    <a:pt x="4780" y="5999"/>
                    <a:pt x="4718" y="6031"/>
                  </a:cubicBezTo>
                  <a:cubicBezTo>
                    <a:pt x="4686" y="6031"/>
                    <a:pt x="4686" y="5999"/>
                    <a:pt x="4718" y="5937"/>
                  </a:cubicBezTo>
                  <a:cubicBezTo>
                    <a:pt x="4718" y="5906"/>
                    <a:pt x="4718" y="5843"/>
                    <a:pt x="4686" y="5812"/>
                  </a:cubicBezTo>
                  <a:cubicBezTo>
                    <a:pt x="4655" y="5812"/>
                    <a:pt x="4593" y="5718"/>
                    <a:pt x="4593" y="5656"/>
                  </a:cubicBezTo>
                  <a:cubicBezTo>
                    <a:pt x="4561" y="5563"/>
                    <a:pt x="4593" y="5469"/>
                    <a:pt x="4593" y="5407"/>
                  </a:cubicBezTo>
                  <a:cubicBezTo>
                    <a:pt x="4624" y="5375"/>
                    <a:pt x="4686" y="5313"/>
                    <a:pt x="4718" y="5282"/>
                  </a:cubicBezTo>
                  <a:cubicBezTo>
                    <a:pt x="4749" y="5250"/>
                    <a:pt x="4811" y="5250"/>
                    <a:pt x="4843" y="5250"/>
                  </a:cubicBezTo>
                  <a:cubicBezTo>
                    <a:pt x="4874" y="5250"/>
                    <a:pt x="4936" y="5313"/>
                    <a:pt x="4936" y="5344"/>
                  </a:cubicBezTo>
                  <a:cubicBezTo>
                    <a:pt x="4936" y="5375"/>
                    <a:pt x="4905" y="5438"/>
                    <a:pt x="4874" y="5469"/>
                  </a:cubicBezTo>
                  <a:cubicBezTo>
                    <a:pt x="4811" y="5469"/>
                    <a:pt x="4780" y="5532"/>
                    <a:pt x="4780" y="5532"/>
                  </a:cubicBezTo>
                  <a:cubicBezTo>
                    <a:pt x="4780" y="5563"/>
                    <a:pt x="4843" y="5624"/>
                    <a:pt x="4874" y="5656"/>
                  </a:cubicBezTo>
                  <a:cubicBezTo>
                    <a:pt x="4905" y="5687"/>
                    <a:pt x="4936" y="5718"/>
                    <a:pt x="4968" y="5749"/>
                  </a:cubicBezTo>
                  <a:cubicBezTo>
                    <a:pt x="4968" y="5781"/>
                    <a:pt x="4968" y="5812"/>
                    <a:pt x="4968" y="5843"/>
                  </a:cubicBezTo>
                  <a:close/>
                  <a:moveTo>
                    <a:pt x="5530" y="5500"/>
                  </a:moveTo>
                  <a:lnTo>
                    <a:pt x="5530" y="5500"/>
                  </a:lnTo>
                  <a:cubicBezTo>
                    <a:pt x="5530" y="5563"/>
                    <a:pt x="5468" y="5593"/>
                    <a:pt x="5436" y="5593"/>
                  </a:cubicBezTo>
                  <a:cubicBezTo>
                    <a:pt x="5374" y="5624"/>
                    <a:pt x="5343" y="5593"/>
                    <a:pt x="5311" y="5593"/>
                  </a:cubicBezTo>
                  <a:cubicBezTo>
                    <a:pt x="5311" y="5563"/>
                    <a:pt x="5311" y="5500"/>
                    <a:pt x="5311" y="5469"/>
                  </a:cubicBezTo>
                  <a:cubicBezTo>
                    <a:pt x="5311" y="5407"/>
                    <a:pt x="5311" y="5375"/>
                    <a:pt x="5374" y="5344"/>
                  </a:cubicBezTo>
                  <a:cubicBezTo>
                    <a:pt x="5405" y="5344"/>
                    <a:pt x="5436" y="5313"/>
                    <a:pt x="5468" y="5282"/>
                  </a:cubicBezTo>
                  <a:cubicBezTo>
                    <a:pt x="5499" y="5282"/>
                    <a:pt x="5530" y="5313"/>
                    <a:pt x="5530" y="5344"/>
                  </a:cubicBezTo>
                  <a:cubicBezTo>
                    <a:pt x="5561" y="5375"/>
                    <a:pt x="5561" y="5469"/>
                    <a:pt x="5530" y="550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1"/>
            <p:cNvSpPr>
              <a:spLocks noChangeArrowheads="1"/>
            </p:cNvSpPr>
            <p:nvPr/>
          </p:nvSpPr>
          <p:spPr bwMode="auto">
            <a:xfrm>
              <a:off x="2978" y="1933"/>
              <a:ext cx="191" cy="318"/>
            </a:xfrm>
            <a:custGeom>
              <a:avLst/>
              <a:gdLst>
                <a:gd name="T0" fmla="*/ 282 w 845"/>
                <a:gd name="T1" fmla="*/ 1094 h 1408"/>
                <a:gd name="T2" fmla="*/ 282 w 845"/>
                <a:gd name="T3" fmla="*/ 1094 h 1408"/>
                <a:gd name="T4" fmla="*/ 344 w 845"/>
                <a:gd name="T5" fmla="*/ 1032 h 1408"/>
                <a:gd name="T6" fmla="*/ 469 w 845"/>
                <a:gd name="T7" fmla="*/ 907 h 1408"/>
                <a:gd name="T8" fmla="*/ 532 w 845"/>
                <a:gd name="T9" fmla="*/ 1000 h 1408"/>
                <a:gd name="T10" fmla="*/ 469 w 845"/>
                <a:gd name="T11" fmla="*/ 1063 h 1408"/>
                <a:gd name="T12" fmla="*/ 407 w 845"/>
                <a:gd name="T13" fmla="*/ 1125 h 1408"/>
                <a:gd name="T14" fmla="*/ 438 w 845"/>
                <a:gd name="T15" fmla="*/ 1188 h 1408"/>
                <a:gd name="T16" fmla="*/ 407 w 845"/>
                <a:gd name="T17" fmla="*/ 1313 h 1408"/>
                <a:gd name="T18" fmla="*/ 407 w 845"/>
                <a:gd name="T19" fmla="*/ 1407 h 1408"/>
                <a:gd name="T20" fmla="*/ 594 w 845"/>
                <a:gd name="T21" fmla="*/ 1344 h 1408"/>
                <a:gd name="T22" fmla="*/ 750 w 845"/>
                <a:gd name="T23" fmla="*/ 1313 h 1408"/>
                <a:gd name="T24" fmla="*/ 844 w 845"/>
                <a:gd name="T25" fmla="*/ 1188 h 1408"/>
                <a:gd name="T26" fmla="*/ 813 w 845"/>
                <a:gd name="T27" fmla="*/ 1094 h 1408"/>
                <a:gd name="T28" fmla="*/ 750 w 845"/>
                <a:gd name="T29" fmla="*/ 1032 h 1408"/>
                <a:gd name="T30" fmla="*/ 750 w 845"/>
                <a:gd name="T31" fmla="*/ 938 h 1408"/>
                <a:gd name="T32" fmla="*/ 688 w 845"/>
                <a:gd name="T33" fmla="*/ 844 h 1408"/>
                <a:gd name="T34" fmla="*/ 594 w 845"/>
                <a:gd name="T35" fmla="*/ 750 h 1408"/>
                <a:gd name="T36" fmla="*/ 594 w 845"/>
                <a:gd name="T37" fmla="*/ 625 h 1408"/>
                <a:gd name="T38" fmla="*/ 563 w 845"/>
                <a:gd name="T39" fmla="*/ 407 h 1408"/>
                <a:gd name="T40" fmla="*/ 563 w 845"/>
                <a:gd name="T41" fmla="*/ 250 h 1408"/>
                <a:gd name="T42" fmla="*/ 688 w 845"/>
                <a:gd name="T43" fmla="*/ 157 h 1408"/>
                <a:gd name="T44" fmla="*/ 719 w 845"/>
                <a:gd name="T45" fmla="*/ 63 h 1408"/>
                <a:gd name="T46" fmla="*/ 625 w 845"/>
                <a:gd name="T47" fmla="*/ 32 h 1408"/>
                <a:gd name="T48" fmla="*/ 532 w 845"/>
                <a:gd name="T49" fmla="*/ 125 h 1408"/>
                <a:gd name="T50" fmla="*/ 438 w 845"/>
                <a:gd name="T51" fmla="*/ 344 h 1408"/>
                <a:gd name="T52" fmla="*/ 282 w 845"/>
                <a:gd name="T53" fmla="*/ 438 h 1408"/>
                <a:gd name="T54" fmla="*/ 219 w 845"/>
                <a:gd name="T55" fmla="*/ 500 h 1408"/>
                <a:gd name="T56" fmla="*/ 282 w 845"/>
                <a:gd name="T57" fmla="*/ 625 h 1408"/>
                <a:gd name="T58" fmla="*/ 313 w 845"/>
                <a:gd name="T59" fmla="*/ 750 h 1408"/>
                <a:gd name="T60" fmla="*/ 250 w 845"/>
                <a:gd name="T61" fmla="*/ 782 h 1408"/>
                <a:gd name="T62" fmla="*/ 125 w 845"/>
                <a:gd name="T63" fmla="*/ 844 h 1408"/>
                <a:gd name="T64" fmla="*/ 63 w 845"/>
                <a:gd name="T65" fmla="*/ 1000 h 1408"/>
                <a:gd name="T66" fmla="*/ 0 w 845"/>
                <a:gd name="T67" fmla="*/ 1157 h 1408"/>
                <a:gd name="T68" fmla="*/ 63 w 845"/>
                <a:gd name="T69" fmla="*/ 1219 h 1408"/>
                <a:gd name="T70" fmla="*/ 250 w 845"/>
                <a:gd name="T71" fmla="*/ 1157 h 1408"/>
                <a:gd name="T72" fmla="*/ 282 w 845"/>
                <a:gd name="T73" fmla="*/ 1094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5" h="1408">
                  <a:moveTo>
                    <a:pt x="282" y="1094"/>
                  </a:moveTo>
                  <a:lnTo>
                    <a:pt x="282" y="1094"/>
                  </a:lnTo>
                  <a:cubicBezTo>
                    <a:pt x="344" y="1032"/>
                    <a:pt x="344" y="1032"/>
                    <a:pt x="344" y="1032"/>
                  </a:cubicBezTo>
                  <a:cubicBezTo>
                    <a:pt x="375" y="969"/>
                    <a:pt x="407" y="907"/>
                    <a:pt x="469" y="907"/>
                  </a:cubicBezTo>
                  <a:cubicBezTo>
                    <a:pt x="500" y="907"/>
                    <a:pt x="532" y="938"/>
                    <a:pt x="532" y="1000"/>
                  </a:cubicBezTo>
                  <a:cubicBezTo>
                    <a:pt x="532" y="1032"/>
                    <a:pt x="500" y="1063"/>
                    <a:pt x="469" y="1063"/>
                  </a:cubicBezTo>
                  <a:cubicBezTo>
                    <a:pt x="438" y="1063"/>
                    <a:pt x="438" y="1094"/>
                    <a:pt x="407" y="1125"/>
                  </a:cubicBezTo>
                  <a:cubicBezTo>
                    <a:pt x="407" y="1157"/>
                    <a:pt x="407" y="1188"/>
                    <a:pt x="438" y="1188"/>
                  </a:cubicBezTo>
                  <a:cubicBezTo>
                    <a:pt x="469" y="1219"/>
                    <a:pt x="438" y="1250"/>
                    <a:pt x="407" y="1313"/>
                  </a:cubicBezTo>
                  <a:cubicBezTo>
                    <a:pt x="375" y="1375"/>
                    <a:pt x="375" y="1407"/>
                    <a:pt x="407" y="1407"/>
                  </a:cubicBezTo>
                  <a:cubicBezTo>
                    <a:pt x="469" y="1375"/>
                    <a:pt x="532" y="1344"/>
                    <a:pt x="594" y="1344"/>
                  </a:cubicBezTo>
                  <a:cubicBezTo>
                    <a:pt x="625" y="1344"/>
                    <a:pt x="719" y="1313"/>
                    <a:pt x="750" y="1313"/>
                  </a:cubicBezTo>
                  <a:cubicBezTo>
                    <a:pt x="813" y="1282"/>
                    <a:pt x="844" y="1250"/>
                    <a:pt x="844" y="1188"/>
                  </a:cubicBezTo>
                  <a:cubicBezTo>
                    <a:pt x="844" y="1157"/>
                    <a:pt x="844" y="1125"/>
                    <a:pt x="813" y="1094"/>
                  </a:cubicBezTo>
                  <a:cubicBezTo>
                    <a:pt x="782" y="1094"/>
                    <a:pt x="750" y="1063"/>
                    <a:pt x="750" y="1032"/>
                  </a:cubicBezTo>
                  <a:cubicBezTo>
                    <a:pt x="750" y="1032"/>
                    <a:pt x="750" y="969"/>
                    <a:pt x="750" y="938"/>
                  </a:cubicBezTo>
                  <a:cubicBezTo>
                    <a:pt x="750" y="938"/>
                    <a:pt x="719" y="875"/>
                    <a:pt x="688" y="844"/>
                  </a:cubicBezTo>
                  <a:cubicBezTo>
                    <a:pt x="657" y="844"/>
                    <a:pt x="594" y="782"/>
                    <a:pt x="594" y="750"/>
                  </a:cubicBezTo>
                  <a:cubicBezTo>
                    <a:pt x="594" y="719"/>
                    <a:pt x="563" y="657"/>
                    <a:pt x="594" y="625"/>
                  </a:cubicBezTo>
                  <a:cubicBezTo>
                    <a:pt x="594" y="563"/>
                    <a:pt x="594" y="500"/>
                    <a:pt x="563" y="407"/>
                  </a:cubicBezTo>
                  <a:cubicBezTo>
                    <a:pt x="532" y="344"/>
                    <a:pt x="532" y="250"/>
                    <a:pt x="563" y="250"/>
                  </a:cubicBezTo>
                  <a:cubicBezTo>
                    <a:pt x="594" y="219"/>
                    <a:pt x="657" y="188"/>
                    <a:pt x="688" y="157"/>
                  </a:cubicBezTo>
                  <a:cubicBezTo>
                    <a:pt x="719" y="157"/>
                    <a:pt x="719" y="94"/>
                    <a:pt x="719" y="63"/>
                  </a:cubicBezTo>
                  <a:cubicBezTo>
                    <a:pt x="688" y="32"/>
                    <a:pt x="657" y="0"/>
                    <a:pt x="625" y="32"/>
                  </a:cubicBezTo>
                  <a:cubicBezTo>
                    <a:pt x="594" y="32"/>
                    <a:pt x="532" y="94"/>
                    <a:pt x="532" y="125"/>
                  </a:cubicBezTo>
                  <a:cubicBezTo>
                    <a:pt x="500" y="188"/>
                    <a:pt x="469" y="250"/>
                    <a:pt x="438" y="344"/>
                  </a:cubicBezTo>
                  <a:cubicBezTo>
                    <a:pt x="407" y="407"/>
                    <a:pt x="344" y="438"/>
                    <a:pt x="282" y="438"/>
                  </a:cubicBezTo>
                  <a:cubicBezTo>
                    <a:pt x="219" y="407"/>
                    <a:pt x="219" y="438"/>
                    <a:pt x="219" y="500"/>
                  </a:cubicBezTo>
                  <a:cubicBezTo>
                    <a:pt x="250" y="532"/>
                    <a:pt x="282" y="594"/>
                    <a:pt x="282" y="625"/>
                  </a:cubicBezTo>
                  <a:cubicBezTo>
                    <a:pt x="313" y="688"/>
                    <a:pt x="313" y="719"/>
                    <a:pt x="313" y="750"/>
                  </a:cubicBezTo>
                  <a:cubicBezTo>
                    <a:pt x="313" y="782"/>
                    <a:pt x="282" y="782"/>
                    <a:pt x="250" y="782"/>
                  </a:cubicBezTo>
                  <a:cubicBezTo>
                    <a:pt x="250" y="813"/>
                    <a:pt x="188" y="813"/>
                    <a:pt x="125" y="844"/>
                  </a:cubicBezTo>
                  <a:cubicBezTo>
                    <a:pt x="94" y="875"/>
                    <a:pt x="63" y="938"/>
                    <a:pt x="63" y="1000"/>
                  </a:cubicBezTo>
                  <a:cubicBezTo>
                    <a:pt x="63" y="1063"/>
                    <a:pt x="31" y="1125"/>
                    <a:pt x="0" y="1157"/>
                  </a:cubicBezTo>
                  <a:cubicBezTo>
                    <a:pt x="0" y="1188"/>
                    <a:pt x="0" y="1219"/>
                    <a:pt x="63" y="1219"/>
                  </a:cubicBezTo>
                  <a:cubicBezTo>
                    <a:pt x="94" y="1250"/>
                    <a:pt x="188" y="1219"/>
                    <a:pt x="250" y="1157"/>
                  </a:cubicBezTo>
                  <a:cubicBezTo>
                    <a:pt x="250" y="1157"/>
                    <a:pt x="250" y="1157"/>
                    <a:pt x="282" y="10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2"/>
            <p:cNvSpPr>
              <a:spLocks noChangeArrowheads="1"/>
            </p:cNvSpPr>
            <p:nvPr/>
          </p:nvSpPr>
          <p:spPr bwMode="auto">
            <a:xfrm>
              <a:off x="3977" y="1189"/>
              <a:ext cx="275" cy="361"/>
            </a:xfrm>
            <a:custGeom>
              <a:avLst/>
              <a:gdLst>
                <a:gd name="T0" fmla="*/ 718 w 1219"/>
                <a:gd name="T1" fmla="*/ 219 h 1595"/>
                <a:gd name="T2" fmla="*/ 718 w 1219"/>
                <a:gd name="T3" fmla="*/ 219 h 1595"/>
                <a:gd name="T4" fmla="*/ 500 w 1219"/>
                <a:gd name="T5" fmla="*/ 375 h 1595"/>
                <a:gd name="T6" fmla="*/ 343 w 1219"/>
                <a:gd name="T7" fmla="*/ 500 h 1595"/>
                <a:gd name="T8" fmla="*/ 281 w 1219"/>
                <a:gd name="T9" fmla="*/ 656 h 1595"/>
                <a:gd name="T10" fmla="*/ 218 w 1219"/>
                <a:gd name="T11" fmla="*/ 844 h 1595"/>
                <a:gd name="T12" fmla="*/ 156 w 1219"/>
                <a:gd name="T13" fmla="*/ 969 h 1595"/>
                <a:gd name="T14" fmla="*/ 93 w 1219"/>
                <a:gd name="T15" fmla="*/ 1063 h 1595"/>
                <a:gd name="T16" fmla="*/ 62 w 1219"/>
                <a:gd name="T17" fmla="*/ 1156 h 1595"/>
                <a:gd name="T18" fmla="*/ 31 w 1219"/>
                <a:gd name="T19" fmla="*/ 1281 h 1595"/>
                <a:gd name="T20" fmla="*/ 31 w 1219"/>
                <a:gd name="T21" fmla="*/ 1406 h 1595"/>
                <a:gd name="T22" fmla="*/ 93 w 1219"/>
                <a:gd name="T23" fmla="*/ 1469 h 1595"/>
                <a:gd name="T24" fmla="*/ 125 w 1219"/>
                <a:gd name="T25" fmla="*/ 1531 h 1595"/>
                <a:gd name="T26" fmla="*/ 281 w 1219"/>
                <a:gd name="T27" fmla="*/ 1594 h 1595"/>
                <a:gd name="T28" fmla="*/ 375 w 1219"/>
                <a:gd name="T29" fmla="*/ 1531 h 1595"/>
                <a:gd name="T30" fmla="*/ 312 w 1219"/>
                <a:gd name="T31" fmla="*/ 1281 h 1595"/>
                <a:gd name="T32" fmla="*/ 406 w 1219"/>
                <a:gd name="T33" fmla="*/ 969 h 1595"/>
                <a:gd name="T34" fmla="*/ 562 w 1219"/>
                <a:gd name="T35" fmla="*/ 750 h 1595"/>
                <a:gd name="T36" fmla="*/ 656 w 1219"/>
                <a:gd name="T37" fmla="*/ 594 h 1595"/>
                <a:gd name="T38" fmla="*/ 843 w 1219"/>
                <a:gd name="T39" fmla="*/ 406 h 1595"/>
                <a:gd name="T40" fmla="*/ 1093 w 1219"/>
                <a:gd name="T41" fmla="*/ 281 h 1595"/>
                <a:gd name="T42" fmla="*/ 1218 w 1219"/>
                <a:gd name="T43" fmla="*/ 156 h 1595"/>
                <a:gd name="T44" fmla="*/ 1187 w 1219"/>
                <a:gd name="T45" fmla="*/ 0 h 1595"/>
                <a:gd name="T46" fmla="*/ 1062 w 1219"/>
                <a:gd name="T47" fmla="*/ 63 h 1595"/>
                <a:gd name="T48" fmla="*/ 906 w 1219"/>
                <a:gd name="T49" fmla="*/ 156 h 1595"/>
                <a:gd name="T50" fmla="*/ 718 w 1219"/>
                <a:gd name="T51" fmla="*/ 219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9" h="1595">
                  <a:moveTo>
                    <a:pt x="718" y="219"/>
                  </a:moveTo>
                  <a:lnTo>
                    <a:pt x="718" y="219"/>
                  </a:lnTo>
                  <a:cubicBezTo>
                    <a:pt x="656" y="219"/>
                    <a:pt x="562" y="313"/>
                    <a:pt x="500" y="375"/>
                  </a:cubicBezTo>
                  <a:cubicBezTo>
                    <a:pt x="437" y="438"/>
                    <a:pt x="375" y="500"/>
                    <a:pt x="343" y="500"/>
                  </a:cubicBezTo>
                  <a:cubicBezTo>
                    <a:pt x="312" y="500"/>
                    <a:pt x="281" y="563"/>
                    <a:pt x="281" y="656"/>
                  </a:cubicBezTo>
                  <a:cubicBezTo>
                    <a:pt x="281" y="719"/>
                    <a:pt x="250" y="813"/>
                    <a:pt x="218" y="844"/>
                  </a:cubicBezTo>
                  <a:cubicBezTo>
                    <a:pt x="187" y="906"/>
                    <a:pt x="156" y="938"/>
                    <a:pt x="156" y="969"/>
                  </a:cubicBezTo>
                  <a:cubicBezTo>
                    <a:pt x="156" y="969"/>
                    <a:pt x="125" y="1031"/>
                    <a:pt x="93" y="1063"/>
                  </a:cubicBezTo>
                  <a:cubicBezTo>
                    <a:pt x="62" y="1094"/>
                    <a:pt x="62" y="1125"/>
                    <a:pt x="62" y="1156"/>
                  </a:cubicBezTo>
                  <a:cubicBezTo>
                    <a:pt x="62" y="1188"/>
                    <a:pt x="62" y="1250"/>
                    <a:pt x="31" y="1281"/>
                  </a:cubicBezTo>
                  <a:cubicBezTo>
                    <a:pt x="0" y="1344"/>
                    <a:pt x="0" y="1375"/>
                    <a:pt x="31" y="1406"/>
                  </a:cubicBezTo>
                  <a:cubicBezTo>
                    <a:pt x="62" y="1406"/>
                    <a:pt x="93" y="1438"/>
                    <a:pt x="93" y="1469"/>
                  </a:cubicBezTo>
                  <a:cubicBezTo>
                    <a:pt x="125" y="1469"/>
                    <a:pt x="125" y="1500"/>
                    <a:pt x="125" y="1531"/>
                  </a:cubicBezTo>
                  <a:cubicBezTo>
                    <a:pt x="156" y="1563"/>
                    <a:pt x="218" y="1594"/>
                    <a:pt x="281" y="1594"/>
                  </a:cubicBezTo>
                  <a:cubicBezTo>
                    <a:pt x="375" y="1594"/>
                    <a:pt x="406" y="1563"/>
                    <a:pt x="375" y="1531"/>
                  </a:cubicBezTo>
                  <a:cubicBezTo>
                    <a:pt x="312" y="1500"/>
                    <a:pt x="281" y="1375"/>
                    <a:pt x="312" y="1281"/>
                  </a:cubicBezTo>
                  <a:cubicBezTo>
                    <a:pt x="312" y="1188"/>
                    <a:pt x="343" y="1031"/>
                    <a:pt x="406" y="969"/>
                  </a:cubicBezTo>
                  <a:cubicBezTo>
                    <a:pt x="468" y="875"/>
                    <a:pt x="531" y="781"/>
                    <a:pt x="562" y="750"/>
                  </a:cubicBezTo>
                  <a:cubicBezTo>
                    <a:pt x="593" y="750"/>
                    <a:pt x="656" y="688"/>
                    <a:pt x="656" y="594"/>
                  </a:cubicBezTo>
                  <a:cubicBezTo>
                    <a:pt x="687" y="531"/>
                    <a:pt x="781" y="438"/>
                    <a:pt x="843" y="406"/>
                  </a:cubicBezTo>
                  <a:cubicBezTo>
                    <a:pt x="937" y="375"/>
                    <a:pt x="1031" y="313"/>
                    <a:pt x="1093" y="281"/>
                  </a:cubicBezTo>
                  <a:cubicBezTo>
                    <a:pt x="1156" y="281"/>
                    <a:pt x="1218" y="188"/>
                    <a:pt x="1218" y="156"/>
                  </a:cubicBezTo>
                  <a:cubicBezTo>
                    <a:pt x="1218" y="94"/>
                    <a:pt x="1218" y="31"/>
                    <a:pt x="1187" y="0"/>
                  </a:cubicBezTo>
                  <a:cubicBezTo>
                    <a:pt x="1156" y="0"/>
                    <a:pt x="1093" y="0"/>
                    <a:pt x="1062" y="63"/>
                  </a:cubicBezTo>
                  <a:cubicBezTo>
                    <a:pt x="1000" y="94"/>
                    <a:pt x="937" y="125"/>
                    <a:pt x="906" y="156"/>
                  </a:cubicBezTo>
                  <a:cubicBezTo>
                    <a:pt x="843" y="156"/>
                    <a:pt x="781" y="188"/>
                    <a:pt x="718" y="2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3"/>
            <p:cNvSpPr>
              <a:spLocks noChangeArrowheads="1"/>
            </p:cNvSpPr>
            <p:nvPr/>
          </p:nvSpPr>
          <p:spPr bwMode="auto">
            <a:xfrm>
              <a:off x="4615" y="813"/>
              <a:ext cx="226" cy="304"/>
            </a:xfrm>
            <a:custGeom>
              <a:avLst/>
              <a:gdLst>
                <a:gd name="T0" fmla="*/ 94 w 1001"/>
                <a:gd name="T1" fmla="*/ 781 h 1345"/>
                <a:gd name="T2" fmla="*/ 94 w 1001"/>
                <a:gd name="T3" fmla="*/ 781 h 1345"/>
                <a:gd name="T4" fmla="*/ 219 w 1001"/>
                <a:gd name="T5" fmla="*/ 844 h 1345"/>
                <a:gd name="T6" fmla="*/ 313 w 1001"/>
                <a:gd name="T7" fmla="*/ 937 h 1345"/>
                <a:gd name="T8" fmla="*/ 500 w 1001"/>
                <a:gd name="T9" fmla="*/ 1031 h 1345"/>
                <a:gd name="T10" fmla="*/ 563 w 1001"/>
                <a:gd name="T11" fmla="*/ 1156 h 1345"/>
                <a:gd name="T12" fmla="*/ 531 w 1001"/>
                <a:gd name="T13" fmla="*/ 1281 h 1345"/>
                <a:gd name="T14" fmla="*/ 594 w 1001"/>
                <a:gd name="T15" fmla="*/ 1344 h 1345"/>
                <a:gd name="T16" fmla="*/ 719 w 1001"/>
                <a:gd name="T17" fmla="*/ 1312 h 1345"/>
                <a:gd name="T18" fmla="*/ 844 w 1001"/>
                <a:gd name="T19" fmla="*/ 1250 h 1345"/>
                <a:gd name="T20" fmla="*/ 1000 w 1001"/>
                <a:gd name="T21" fmla="*/ 1187 h 1345"/>
                <a:gd name="T22" fmla="*/ 969 w 1001"/>
                <a:gd name="T23" fmla="*/ 1094 h 1345"/>
                <a:gd name="T24" fmla="*/ 906 w 1001"/>
                <a:gd name="T25" fmla="*/ 1000 h 1345"/>
                <a:gd name="T26" fmla="*/ 875 w 1001"/>
                <a:gd name="T27" fmla="*/ 906 h 1345"/>
                <a:gd name="T28" fmla="*/ 750 w 1001"/>
                <a:gd name="T29" fmla="*/ 875 h 1345"/>
                <a:gd name="T30" fmla="*/ 656 w 1001"/>
                <a:gd name="T31" fmla="*/ 875 h 1345"/>
                <a:gd name="T32" fmla="*/ 625 w 1001"/>
                <a:gd name="T33" fmla="*/ 719 h 1345"/>
                <a:gd name="T34" fmla="*/ 594 w 1001"/>
                <a:gd name="T35" fmla="*/ 594 h 1345"/>
                <a:gd name="T36" fmla="*/ 500 w 1001"/>
                <a:gd name="T37" fmla="*/ 531 h 1345"/>
                <a:gd name="T38" fmla="*/ 469 w 1001"/>
                <a:gd name="T39" fmla="*/ 437 h 1345"/>
                <a:gd name="T40" fmla="*/ 469 w 1001"/>
                <a:gd name="T41" fmla="*/ 375 h 1345"/>
                <a:gd name="T42" fmla="*/ 438 w 1001"/>
                <a:gd name="T43" fmla="*/ 250 h 1345"/>
                <a:gd name="T44" fmla="*/ 344 w 1001"/>
                <a:gd name="T45" fmla="*/ 62 h 1345"/>
                <a:gd name="T46" fmla="*/ 281 w 1001"/>
                <a:gd name="T47" fmla="*/ 62 h 1345"/>
                <a:gd name="T48" fmla="*/ 156 w 1001"/>
                <a:gd name="T49" fmla="*/ 156 h 1345"/>
                <a:gd name="T50" fmla="*/ 94 w 1001"/>
                <a:gd name="T51" fmla="*/ 250 h 1345"/>
                <a:gd name="T52" fmla="*/ 31 w 1001"/>
                <a:gd name="T53" fmla="*/ 406 h 1345"/>
                <a:gd name="T54" fmla="*/ 0 w 1001"/>
                <a:gd name="T55" fmla="*/ 656 h 1345"/>
                <a:gd name="T56" fmla="*/ 94 w 1001"/>
                <a:gd name="T57" fmla="*/ 781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1" h="1345">
                  <a:moveTo>
                    <a:pt x="94" y="781"/>
                  </a:moveTo>
                  <a:lnTo>
                    <a:pt x="94" y="781"/>
                  </a:lnTo>
                  <a:cubicBezTo>
                    <a:pt x="125" y="781"/>
                    <a:pt x="188" y="812"/>
                    <a:pt x="219" y="844"/>
                  </a:cubicBezTo>
                  <a:cubicBezTo>
                    <a:pt x="219" y="875"/>
                    <a:pt x="281" y="906"/>
                    <a:pt x="313" y="937"/>
                  </a:cubicBezTo>
                  <a:cubicBezTo>
                    <a:pt x="375" y="969"/>
                    <a:pt x="438" y="1000"/>
                    <a:pt x="500" y="1031"/>
                  </a:cubicBezTo>
                  <a:cubicBezTo>
                    <a:pt x="531" y="1062"/>
                    <a:pt x="563" y="1094"/>
                    <a:pt x="563" y="1156"/>
                  </a:cubicBezTo>
                  <a:cubicBezTo>
                    <a:pt x="563" y="1187"/>
                    <a:pt x="563" y="1250"/>
                    <a:pt x="531" y="1281"/>
                  </a:cubicBezTo>
                  <a:cubicBezTo>
                    <a:pt x="531" y="1312"/>
                    <a:pt x="563" y="1344"/>
                    <a:pt x="594" y="1344"/>
                  </a:cubicBezTo>
                  <a:cubicBezTo>
                    <a:pt x="656" y="1344"/>
                    <a:pt x="688" y="1344"/>
                    <a:pt x="719" y="1312"/>
                  </a:cubicBezTo>
                  <a:cubicBezTo>
                    <a:pt x="719" y="1312"/>
                    <a:pt x="781" y="1281"/>
                    <a:pt x="844" y="1250"/>
                  </a:cubicBezTo>
                  <a:cubicBezTo>
                    <a:pt x="938" y="1219"/>
                    <a:pt x="1000" y="1187"/>
                    <a:pt x="1000" y="1187"/>
                  </a:cubicBezTo>
                  <a:cubicBezTo>
                    <a:pt x="1000" y="1156"/>
                    <a:pt x="1000" y="1125"/>
                    <a:pt x="969" y="1094"/>
                  </a:cubicBezTo>
                  <a:cubicBezTo>
                    <a:pt x="969" y="1062"/>
                    <a:pt x="938" y="1031"/>
                    <a:pt x="906" y="1000"/>
                  </a:cubicBezTo>
                  <a:cubicBezTo>
                    <a:pt x="875" y="969"/>
                    <a:pt x="844" y="937"/>
                    <a:pt x="875" y="906"/>
                  </a:cubicBezTo>
                  <a:cubicBezTo>
                    <a:pt x="906" y="906"/>
                    <a:pt x="813" y="844"/>
                    <a:pt x="750" y="875"/>
                  </a:cubicBezTo>
                  <a:cubicBezTo>
                    <a:pt x="688" y="906"/>
                    <a:pt x="656" y="906"/>
                    <a:pt x="656" y="875"/>
                  </a:cubicBezTo>
                  <a:cubicBezTo>
                    <a:pt x="656" y="844"/>
                    <a:pt x="656" y="781"/>
                    <a:pt x="625" y="719"/>
                  </a:cubicBezTo>
                  <a:cubicBezTo>
                    <a:pt x="625" y="687"/>
                    <a:pt x="594" y="625"/>
                    <a:pt x="594" y="594"/>
                  </a:cubicBezTo>
                  <a:cubicBezTo>
                    <a:pt x="563" y="594"/>
                    <a:pt x="531" y="562"/>
                    <a:pt x="500" y="531"/>
                  </a:cubicBezTo>
                  <a:cubicBezTo>
                    <a:pt x="469" y="500"/>
                    <a:pt x="438" y="469"/>
                    <a:pt x="469" y="437"/>
                  </a:cubicBezTo>
                  <a:cubicBezTo>
                    <a:pt x="469" y="437"/>
                    <a:pt x="469" y="406"/>
                    <a:pt x="469" y="375"/>
                  </a:cubicBezTo>
                  <a:cubicBezTo>
                    <a:pt x="469" y="344"/>
                    <a:pt x="469" y="281"/>
                    <a:pt x="438" y="250"/>
                  </a:cubicBezTo>
                  <a:cubicBezTo>
                    <a:pt x="406" y="187"/>
                    <a:pt x="375" y="125"/>
                    <a:pt x="344" y="62"/>
                  </a:cubicBezTo>
                  <a:cubicBezTo>
                    <a:pt x="344" y="31"/>
                    <a:pt x="313" y="0"/>
                    <a:pt x="281" y="62"/>
                  </a:cubicBezTo>
                  <a:cubicBezTo>
                    <a:pt x="250" y="94"/>
                    <a:pt x="219" y="125"/>
                    <a:pt x="156" y="156"/>
                  </a:cubicBezTo>
                  <a:cubicBezTo>
                    <a:pt x="125" y="187"/>
                    <a:pt x="94" y="219"/>
                    <a:pt x="94" y="250"/>
                  </a:cubicBezTo>
                  <a:cubicBezTo>
                    <a:pt x="94" y="250"/>
                    <a:pt x="63" y="344"/>
                    <a:pt x="31" y="406"/>
                  </a:cubicBezTo>
                  <a:cubicBezTo>
                    <a:pt x="0" y="469"/>
                    <a:pt x="0" y="594"/>
                    <a:pt x="0" y="656"/>
                  </a:cubicBezTo>
                  <a:cubicBezTo>
                    <a:pt x="0" y="719"/>
                    <a:pt x="31" y="781"/>
                    <a:pt x="94"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4"/>
            <p:cNvSpPr>
              <a:spLocks noChangeArrowheads="1"/>
            </p:cNvSpPr>
            <p:nvPr/>
          </p:nvSpPr>
          <p:spPr bwMode="auto">
            <a:xfrm>
              <a:off x="5508" y="1302"/>
              <a:ext cx="77" cy="49"/>
            </a:xfrm>
            <a:custGeom>
              <a:avLst/>
              <a:gdLst>
                <a:gd name="T0" fmla="*/ 62 w 344"/>
                <a:gd name="T1" fmla="*/ 94 h 220"/>
                <a:gd name="T2" fmla="*/ 62 w 344"/>
                <a:gd name="T3" fmla="*/ 94 h 220"/>
                <a:gd name="T4" fmla="*/ 218 w 344"/>
                <a:gd name="T5" fmla="*/ 188 h 220"/>
                <a:gd name="T6" fmla="*/ 343 w 344"/>
                <a:gd name="T7" fmla="*/ 156 h 220"/>
                <a:gd name="T8" fmla="*/ 156 w 344"/>
                <a:gd name="T9" fmla="*/ 31 h 220"/>
                <a:gd name="T10" fmla="*/ 0 w 344"/>
                <a:gd name="T11" fmla="*/ 0 h 220"/>
                <a:gd name="T12" fmla="*/ 62 w 344"/>
                <a:gd name="T13" fmla="*/ 94 h 220"/>
              </a:gdLst>
              <a:ahLst/>
              <a:cxnLst>
                <a:cxn ang="0">
                  <a:pos x="T0" y="T1"/>
                </a:cxn>
                <a:cxn ang="0">
                  <a:pos x="T2" y="T3"/>
                </a:cxn>
                <a:cxn ang="0">
                  <a:pos x="T4" y="T5"/>
                </a:cxn>
                <a:cxn ang="0">
                  <a:pos x="T6" y="T7"/>
                </a:cxn>
                <a:cxn ang="0">
                  <a:pos x="T8" y="T9"/>
                </a:cxn>
                <a:cxn ang="0">
                  <a:pos x="T10" y="T11"/>
                </a:cxn>
                <a:cxn ang="0">
                  <a:pos x="T12" y="T13"/>
                </a:cxn>
              </a:cxnLst>
              <a:rect l="0" t="0" r="r" b="b"/>
              <a:pathLst>
                <a:path w="344" h="220">
                  <a:moveTo>
                    <a:pt x="62" y="94"/>
                  </a:moveTo>
                  <a:lnTo>
                    <a:pt x="62" y="94"/>
                  </a:lnTo>
                  <a:cubicBezTo>
                    <a:pt x="93" y="125"/>
                    <a:pt x="156" y="156"/>
                    <a:pt x="218" y="188"/>
                  </a:cubicBezTo>
                  <a:cubicBezTo>
                    <a:pt x="281" y="219"/>
                    <a:pt x="343" y="188"/>
                    <a:pt x="343" y="156"/>
                  </a:cubicBezTo>
                  <a:cubicBezTo>
                    <a:pt x="343" y="125"/>
                    <a:pt x="250" y="63"/>
                    <a:pt x="156" y="31"/>
                  </a:cubicBezTo>
                  <a:cubicBezTo>
                    <a:pt x="62" y="0"/>
                    <a:pt x="0" y="0"/>
                    <a:pt x="0" y="0"/>
                  </a:cubicBezTo>
                  <a:cubicBezTo>
                    <a:pt x="31" y="31"/>
                    <a:pt x="31" y="94"/>
                    <a:pt x="62"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5"/>
            <p:cNvSpPr>
              <a:spLocks noChangeArrowheads="1"/>
            </p:cNvSpPr>
            <p:nvPr/>
          </p:nvSpPr>
          <p:spPr bwMode="auto">
            <a:xfrm>
              <a:off x="5359" y="1253"/>
              <a:ext cx="120" cy="106"/>
            </a:xfrm>
            <a:custGeom>
              <a:avLst/>
              <a:gdLst>
                <a:gd name="T0" fmla="*/ 94 w 533"/>
                <a:gd name="T1" fmla="*/ 438 h 470"/>
                <a:gd name="T2" fmla="*/ 94 w 533"/>
                <a:gd name="T3" fmla="*/ 438 h 470"/>
                <a:gd name="T4" fmla="*/ 157 w 533"/>
                <a:gd name="T5" fmla="*/ 469 h 470"/>
                <a:gd name="T6" fmla="*/ 250 w 533"/>
                <a:gd name="T7" fmla="*/ 407 h 470"/>
                <a:gd name="T8" fmla="*/ 344 w 533"/>
                <a:gd name="T9" fmla="*/ 407 h 470"/>
                <a:gd name="T10" fmla="*/ 469 w 533"/>
                <a:gd name="T11" fmla="*/ 313 h 470"/>
                <a:gd name="T12" fmla="*/ 500 w 533"/>
                <a:gd name="T13" fmla="*/ 157 h 470"/>
                <a:gd name="T14" fmla="*/ 407 w 533"/>
                <a:gd name="T15" fmla="*/ 94 h 470"/>
                <a:gd name="T16" fmla="*/ 313 w 533"/>
                <a:gd name="T17" fmla="*/ 32 h 470"/>
                <a:gd name="T18" fmla="*/ 250 w 533"/>
                <a:gd name="T19" fmla="*/ 32 h 470"/>
                <a:gd name="T20" fmla="*/ 125 w 533"/>
                <a:gd name="T21" fmla="*/ 32 h 470"/>
                <a:gd name="T22" fmla="*/ 32 w 533"/>
                <a:gd name="T23" fmla="*/ 125 h 470"/>
                <a:gd name="T24" fmla="*/ 0 w 533"/>
                <a:gd name="T25" fmla="*/ 313 h 470"/>
                <a:gd name="T26" fmla="*/ 94 w 533"/>
                <a:gd name="T27" fmla="*/ 43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3" h="470">
                  <a:moveTo>
                    <a:pt x="94" y="438"/>
                  </a:moveTo>
                  <a:lnTo>
                    <a:pt x="94" y="438"/>
                  </a:lnTo>
                  <a:cubicBezTo>
                    <a:pt x="125" y="469"/>
                    <a:pt x="157" y="469"/>
                    <a:pt x="157" y="469"/>
                  </a:cubicBezTo>
                  <a:cubicBezTo>
                    <a:pt x="188" y="438"/>
                    <a:pt x="219" y="407"/>
                    <a:pt x="250" y="407"/>
                  </a:cubicBezTo>
                  <a:cubicBezTo>
                    <a:pt x="282" y="407"/>
                    <a:pt x="313" y="407"/>
                    <a:pt x="344" y="407"/>
                  </a:cubicBezTo>
                  <a:cubicBezTo>
                    <a:pt x="375" y="407"/>
                    <a:pt x="438" y="344"/>
                    <a:pt x="469" y="313"/>
                  </a:cubicBezTo>
                  <a:cubicBezTo>
                    <a:pt x="500" y="250"/>
                    <a:pt x="532" y="188"/>
                    <a:pt x="500" y="157"/>
                  </a:cubicBezTo>
                  <a:cubicBezTo>
                    <a:pt x="500" y="125"/>
                    <a:pt x="469" y="94"/>
                    <a:pt x="407" y="94"/>
                  </a:cubicBezTo>
                  <a:cubicBezTo>
                    <a:pt x="375" y="94"/>
                    <a:pt x="344" y="63"/>
                    <a:pt x="313" y="32"/>
                  </a:cubicBezTo>
                  <a:cubicBezTo>
                    <a:pt x="313" y="0"/>
                    <a:pt x="282" y="0"/>
                    <a:pt x="250" y="32"/>
                  </a:cubicBezTo>
                  <a:cubicBezTo>
                    <a:pt x="219" y="32"/>
                    <a:pt x="157" y="32"/>
                    <a:pt x="125" y="32"/>
                  </a:cubicBezTo>
                  <a:cubicBezTo>
                    <a:pt x="94" y="0"/>
                    <a:pt x="32" y="32"/>
                    <a:pt x="32" y="125"/>
                  </a:cubicBezTo>
                  <a:cubicBezTo>
                    <a:pt x="0" y="188"/>
                    <a:pt x="0" y="282"/>
                    <a:pt x="0" y="313"/>
                  </a:cubicBezTo>
                  <a:cubicBezTo>
                    <a:pt x="0" y="344"/>
                    <a:pt x="32" y="407"/>
                    <a:pt x="94" y="43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6"/>
            <p:cNvSpPr>
              <a:spLocks noChangeArrowheads="1"/>
            </p:cNvSpPr>
            <p:nvPr/>
          </p:nvSpPr>
          <p:spPr bwMode="auto">
            <a:xfrm>
              <a:off x="5409" y="1366"/>
              <a:ext cx="49" cy="56"/>
            </a:xfrm>
            <a:custGeom>
              <a:avLst/>
              <a:gdLst>
                <a:gd name="T0" fmla="*/ 125 w 220"/>
                <a:gd name="T1" fmla="*/ 94 h 251"/>
                <a:gd name="T2" fmla="*/ 125 w 220"/>
                <a:gd name="T3" fmla="*/ 94 h 251"/>
                <a:gd name="T4" fmla="*/ 31 w 220"/>
                <a:gd name="T5" fmla="*/ 32 h 251"/>
                <a:gd name="T6" fmla="*/ 0 w 220"/>
                <a:gd name="T7" fmla="*/ 63 h 251"/>
                <a:gd name="T8" fmla="*/ 31 w 220"/>
                <a:gd name="T9" fmla="*/ 219 h 251"/>
                <a:gd name="T10" fmla="*/ 156 w 220"/>
                <a:gd name="T11" fmla="*/ 250 h 251"/>
                <a:gd name="T12" fmla="*/ 219 w 220"/>
                <a:gd name="T13" fmla="*/ 188 h 251"/>
                <a:gd name="T14" fmla="*/ 125 w 220"/>
                <a:gd name="T15" fmla="*/ 94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251">
                  <a:moveTo>
                    <a:pt x="125" y="94"/>
                  </a:moveTo>
                  <a:lnTo>
                    <a:pt x="125" y="94"/>
                  </a:lnTo>
                  <a:cubicBezTo>
                    <a:pt x="94" y="94"/>
                    <a:pt x="63" y="32"/>
                    <a:pt x="31" y="32"/>
                  </a:cubicBezTo>
                  <a:cubicBezTo>
                    <a:pt x="31" y="0"/>
                    <a:pt x="31" y="32"/>
                    <a:pt x="0" y="63"/>
                  </a:cubicBezTo>
                  <a:cubicBezTo>
                    <a:pt x="0" y="125"/>
                    <a:pt x="0" y="188"/>
                    <a:pt x="31" y="219"/>
                  </a:cubicBezTo>
                  <a:cubicBezTo>
                    <a:pt x="31" y="250"/>
                    <a:pt x="94" y="250"/>
                    <a:pt x="156" y="250"/>
                  </a:cubicBezTo>
                  <a:cubicBezTo>
                    <a:pt x="219" y="250"/>
                    <a:pt x="219" y="219"/>
                    <a:pt x="219" y="188"/>
                  </a:cubicBezTo>
                  <a:cubicBezTo>
                    <a:pt x="188" y="157"/>
                    <a:pt x="156" y="125"/>
                    <a:pt x="125"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27"/>
            <p:cNvSpPr>
              <a:spLocks noChangeArrowheads="1"/>
            </p:cNvSpPr>
            <p:nvPr/>
          </p:nvSpPr>
          <p:spPr bwMode="auto">
            <a:xfrm>
              <a:off x="6025" y="1515"/>
              <a:ext cx="70" cy="35"/>
            </a:xfrm>
            <a:custGeom>
              <a:avLst/>
              <a:gdLst>
                <a:gd name="T0" fmla="*/ 219 w 313"/>
                <a:gd name="T1" fmla="*/ 125 h 157"/>
                <a:gd name="T2" fmla="*/ 219 w 313"/>
                <a:gd name="T3" fmla="*/ 125 h 157"/>
                <a:gd name="T4" fmla="*/ 281 w 313"/>
                <a:gd name="T5" fmla="*/ 31 h 157"/>
                <a:gd name="T6" fmla="*/ 156 w 313"/>
                <a:gd name="T7" fmla="*/ 0 h 157"/>
                <a:gd name="T8" fmla="*/ 31 w 313"/>
                <a:gd name="T9" fmla="*/ 62 h 157"/>
                <a:gd name="T10" fmla="*/ 62 w 313"/>
                <a:gd name="T11" fmla="*/ 156 h 157"/>
                <a:gd name="T12" fmla="*/ 219 w 313"/>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313" h="157">
                  <a:moveTo>
                    <a:pt x="219" y="125"/>
                  </a:moveTo>
                  <a:lnTo>
                    <a:pt x="219" y="125"/>
                  </a:lnTo>
                  <a:cubicBezTo>
                    <a:pt x="281" y="93"/>
                    <a:pt x="312" y="31"/>
                    <a:pt x="281" y="31"/>
                  </a:cubicBezTo>
                  <a:cubicBezTo>
                    <a:pt x="250" y="0"/>
                    <a:pt x="187" y="0"/>
                    <a:pt x="156" y="0"/>
                  </a:cubicBezTo>
                  <a:cubicBezTo>
                    <a:pt x="93" y="0"/>
                    <a:pt x="31" y="31"/>
                    <a:pt x="31" y="62"/>
                  </a:cubicBezTo>
                  <a:cubicBezTo>
                    <a:pt x="0" y="93"/>
                    <a:pt x="31" y="125"/>
                    <a:pt x="62" y="156"/>
                  </a:cubicBezTo>
                  <a:cubicBezTo>
                    <a:pt x="125" y="156"/>
                    <a:pt x="187" y="156"/>
                    <a:pt x="219"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28"/>
            <p:cNvSpPr>
              <a:spLocks noChangeArrowheads="1"/>
            </p:cNvSpPr>
            <p:nvPr/>
          </p:nvSpPr>
          <p:spPr bwMode="auto">
            <a:xfrm>
              <a:off x="3857" y="3393"/>
              <a:ext cx="106" cy="226"/>
            </a:xfrm>
            <a:custGeom>
              <a:avLst/>
              <a:gdLst>
                <a:gd name="T0" fmla="*/ 344 w 470"/>
                <a:gd name="T1" fmla="*/ 31 h 1001"/>
                <a:gd name="T2" fmla="*/ 344 w 470"/>
                <a:gd name="T3" fmla="*/ 31 h 1001"/>
                <a:gd name="T4" fmla="*/ 250 w 470"/>
                <a:gd name="T5" fmla="*/ 125 h 1001"/>
                <a:gd name="T6" fmla="*/ 94 w 470"/>
                <a:gd name="T7" fmla="*/ 250 h 1001"/>
                <a:gd name="T8" fmla="*/ 32 w 470"/>
                <a:gd name="T9" fmla="*/ 406 h 1001"/>
                <a:gd name="T10" fmla="*/ 0 w 470"/>
                <a:gd name="T11" fmla="*/ 594 h 1001"/>
                <a:gd name="T12" fmla="*/ 0 w 470"/>
                <a:gd name="T13" fmla="*/ 750 h 1001"/>
                <a:gd name="T14" fmla="*/ 32 w 470"/>
                <a:gd name="T15" fmla="*/ 937 h 1001"/>
                <a:gd name="T16" fmla="*/ 157 w 470"/>
                <a:gd name="T17" fmla="*/ 969 h 1001"/>
                <a:gd name="T18" fmla="*/ 313 w 470"/>
                <a:gd name="T19" fmla="*/ 656 h 1001"/>
                <a:gd name="T20" fmla="*/ 344 w 470"/>
                <a:gd name="T21" fmla="*/ 531 h 1001"/>
                <a:gd name="T22" fmla="*/ 438 w 470"/>
                <a:gd name="T23" fmla="*/ 219 h 1001"/>
                <a:gd name="T24" fmla="*/ 438 w 470"/>
                <a:gd name="T25" fmla="*/ 62 h 1001"/>
                <a:gd name="T26" fmla="*/ 344 w 470"/>
                <a:gd name="T27" fmla="*/ 31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1001">
                  <a:moveTo>
                    <a:pt x="344" y="31"/>
                  </a:moveTo>
                  <a:lnTo>
                    <a:pt x="344" y="31"/>
                  </a:lnTo>
                  <a:cubicBezTo>
                    <a:pt x="313" y="62"/>
                    <a:pt x="282" y="94"/>
                    <a:pt x="250" y="125"/>
                  </a:cubicBezTo>
                  <a:cubicBezTo>
                    <a:pt x="219" y="156"/>
                    <a:pt x="157" y="219"/>
                    <a:pt x="94" y="250"/>
                  </a:cubicBezTo>
                  <a:cubicBezTo>
                    <a:pt x="63" y="281"/>
                    <a:pt x="32" y="344"/>
                    <a:pt x="32" y="406"/>
                  </a:cubicBezTo>
                  <a:cubicBezTo>
                    <a:pt x="32" y="469"/>
                    <a:pt x="32" y="531"/>
                    <a:pt x="0" y="594"/>
                  </a:cubicBezTo>
                  <a:cubicBezTo>
                    <a:pt x="0" y="625"/>
                    <a:pt x="0" y="687"/>
                    <a:pt x="0" y="750"/>
                  </a:cubicBezTo>
                  <a:cubicBezTo>
                    <a:pt x="0" y="812"/>
                    <a:pt x="32" y="875"/>
                    <a:pt x="32" y="937"/>
                  </a:cubicBezTo>
                  <a:cubicBezTo>
                    <a:pt x="63" y="969"/>
                    <a:pt x="94" y="1000"/>
                    <a:pt x="157" y="969"/>
                  </a:cubicBezTo>
                  <a:cubicBezTo>
                    <a:pt x="188" y="969"/>
                    <a:pt x="250" y="812"/>
                    <a:pt x="313" y="656"/>
                  </a:cubicBezTo>
                  <a:cubicBezTo>
                    <a:pt x="344" y="531"/>
                    <a:pt x="344" y="531"/>
                    <a:pt x="344" y="531"/>
                  </a:cubicBezTo>
                  <a:cubicBezTo>
                    <a:pt x="375" y="375"/>
                    <a:pt x="438" y="250"/>
                    <a:pt x="438" y="219"/>
                  </a:cubicBezTo>
                  <a:cubicBezTo>
                    <a:pt x="469" y="187"/>
                    <a:pt x="469" y="125"/>
                    <a:pt x="438" y="62"/>
                  </a:cubicBezTo>
                  <a:cubicBezTo>
                    <a:pt x="407" y="31"/>
                    <a:pt x="344" y="0"/>
                    <a:pt x="344"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29"/>
            <p:cNvSpPr>
              <a:spLocks noChangeArrowheads="1"/>
            </p:cNvSpPr>
            <p:nvPr/>
          </p:nvSpPr>
          <p:spPr bwMode="auto">
            <a:xfrm>
              <a:off x="4969" y="3364"/>
              <a:ext cx="658" cy="495"/>
            </a:xfrm>
            <a:custGeom>
              <a:avLst/>
              <a:gdLst>
                <a:gd name="T0" fmla="*/ 2749 w 2907"/>
                <a:gd name="T1" fmla="*/ 937 h 2188"/>
                <a:gd name="T2" fmla="*/ 2749 w 2907"/>
                <a:gd name="T3" fmla="*/ 937 h 2188"/>
                <a:gd name="T4" fmla="*/ 2562 w 2907"/>
                <a:gd name="T5" fmla="*/ 781 h 2188"/>
                <a:gd name="T6" fmla="*/ 2406 w 2907"/>
                <a:gd name="T7" fmla="*/ 625 h 2188"/>
                <a:gd name="T8" fmla="*/ 2312 w 2907"/>
                <a:gd name="T9" fmla="*/ 437 h 2188"/>
                <a:gd name="T10" fmla="*/ 2250 w 2907"/>
                <a:gd name="T11" fmla="*/ 250 h 2188"/>
                <a:gd name="T12" fmla="*/ 2156 w 2907"/>
                <a:gd name="T13" fmla="*/ 94 h 2188"/>
                <a:gd name="T14" fmla="*/ 2062 w 2907"/>
                <a:gd name="T15" fmla="*/ 31 h 2188"/>
                <a:gd name="T16" fmla="*/ 2031 w 2907"/>
                <a:gd name="T17" fmla="*/ 219 h 2188"/>
                <a:gd name="T18" fmla="*/ 1968 w 2907"/>
                <a:gd name="T19" fmla="*/ 375 h 2188"/>
                <a:gd name="T20" fmla="*/ 1812 w 2907"/>
                <a:gd name="T21" fmla="*/ 406 h 2188"/>
                <a:gd name="T22" fmla="*/ 1687 w 2907"/>
                <a:gd name="T23" fmla="*/ 344 h 2188"/>
                <a:gd name="T24" fmla="*/ 1656 w 2907"/>
                <a:gd name="T25" fmla="*/ 187 h 2188"/>
                <a:gd name="T26" fmla="*/ 1656 w 2907"/>
                <a:gd name="T27" fmla="*/ 94 h 2188"/>
                <a:gd name="T28" fmla="*/ 1468 w 2907"/>
                <a:gd name="T29" fmla="*/ 62 h 2188"/>
                <a:gd name="T30" fmla="*/ 1281 w 2907"/>
                <a:gd name="T31" fmla="*/ 62 h 2188"/>
                <a:gd name="T32" fmla="*/ 1218 w 2907"/>
                <a:gd name="T33" fmla="*/ 94 h 2188"/>
                <a:gd name="T34" fmla="*/ 1187 w 2907"/>
                <a:gd name="T35" fmla="*/ 187 h 2188"/>
                <a:gd name="T36" fmla="*/ 1156 w 2907"/>
                <a:gd name="T37" fmla="*/ 281 h 2188"/>
                <a:gd name="T38" fmla="*/ 1093 w 2907"/>
                <a:gd name="T39" fmla="*/ 250 h 2188"/>
                <a:gd name="T40" fmla="*/ 1000 w 2907"/>
                <a:gd name="T41" fmla="*/ 187 h 2188"/>
                <a:gd name="T42" fmla="*/ 906 w 2907"/>
                <a:gd name="T43" fmla="*/ 250 h 2188"/>
                <a:gd name="T44" fmla="*/ 781 w 2907"/>
                <a:gd name="T45" fmla="*/ 344 h 2188"/>
                <a:gd name="T46" fmla="*/ 656 w 2907"/>
                <a:gd name="T47" fmla="*/ 500 h 2188"/>
                <a:gd name="T48" fmla="*/ 562 w 2907"/>
                <a:gd name="T49" fmla="*/ 656 h 2188"/>
                <a:gd name="T50" fmla="*/ 281 w 2907"/>
                <a:gd name="T51" fmla="*/ 719 h 2188"/>
                <a:gd name="T52" fmla="*/ 62 w 2907"/>
                <a:gd name="T53" fmla="*/ 844 h 2188"/>
                <a:gd name="T54" fmla="*/ 0 w 2907"/>
                <a:gd name="T55" fmla="*/ 1062 h 2188"/>
                <a:gd name="T56" fmla="*/ 62 w 2907"/>
                <a:gd name="T57" fmla="*/ 1281 h 2188"/>
                <a:gd name="T58" fmla="*/ 156 w 2907"/>
                <a:gd name="T59" fmla="*/ 1562 h 2188"/>
                <a:gd name="T60" fmla="*/ 187 w 2907"/>
                <a:gd name="T61" fmla="*/ 1781 h 2188"/>
                <a:gd name="T62" fmla="*/ 281 w 2907"/>
                <a:gd name="T63" fmla="*/ 1875 h 2188"/>
                <a:gd name="T64" fmla="*/ 468 w 2907"/>
                <a:gd name="T65" fmla="*/ 1844 h 2188"/>
                <a:gd name="T66" fmla="*/ 656 w 2907"/>
                <a:gd name="T67" fmla="*/ 1750 h 2188"/>
                <a:gd name="T68" fmla="*/ 843 w 2907"/>
                <a:gd name="T69" fmla="*/ 1687 h 2188"/>
                <a:gd name="T70" fmla="*/ 1031 w 2907"/>
                <a:gd name="T71" fmla="*/ 1594 h 2188"/>
                <a:gd name="T72" fmla="*/ 1250 w 2907"/>
                <a:gd name="T73" fmla="*/ 1562 h 2188"/>
                <a:gd name="T74" fmla="*/ 1437 w 2907"/>
                <a:gd name="T75" fmla="*/ 1625 h 2188"/>
                <a:gd name="T76" fmla="*/ 1562 w 2907"/>
                <a:gd name="T77" fmla="*/ 1750 h 2188"/>
                <a:gd name="T78" fmla="*/ 1656 w 2907"/>
                <a:gd name="T79" fmla="*/ 1750 h 2188"/>
                <a:gd name="T80" fmla="*/ 1750 w 2907"/>
                <a:gd name="T81" fmla="*/ 1781 h 2188"/>
                <a:gd name="T82" fmla="*/ 1812 w 2907"/>
                <a:gd name="T83" fmla="*/ 1906 h 2188"/>
                <a:gd name="T84" fmla="*/ 1906 w 2907"/>
                <a:gd name="T85" fmla="*/ 1969 h 2188"/>
                <a:gd name="T86" fmla="*/ 2000 w 2907"/>
                <a:gd name="T87" fmla="*/ 2094 h 2188"/>
                <a:gd name="T88" fmla="*/ 2156 w 2907"/>
                <a:gd name="T89" fmla="*/ 2156 h 2188"/>
                <a:gd name="T90" fmla="*/ 2312 w 2907"/>
                <a:gd name="T91" fmla="*/ 2156 h 2188"/>
                <a:gd name="T92" fmla="*/ 2406 w 2907"/>
                <a:gd name="T93" fmla="*/ 2156 h 2188"/>
                <a:gd name="T94" fmla="*/ 2531 w 2907"/>
                <a:gd name="T95" fmla="*/ 2094 h 2188"/>
                <a:gd name="T96" fmla="*/ 2656 w 2907"/>
                <a:gd name="T97" fmla="*/ 1969 h 2188"/>
                <a:gd name="T98" fmla="*/ 2718 w 2907"/>
                <a:gd name="T99" fmla="*/ 1781 h 2188"/>
                <a:gd name="T100" fmla="*/ 2781 w 2907"/>
                <a:gd name="T101" fmla="*/ 1656 h 2188"/>
                <a:gd name="T102" fmla="*/ 2875 w 2907"/>
                <a:gd name="T103" fmla="*/ 1344 h 2188"/>
                <a:gd name="T104" fmla="*/ 2906 w 2907"/>
                <a:gd name="T105" fmla="*/ 1094 h 2188"/>
                <a:gd name="T106" fmla="*/ 2749 w 2907"/>
                <a:gd name="T107" fmla="*/ 937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7" h="2188">
                  <a:moveTo>
                    <a:pt x="2749" y="937"/>
                  </a:moveTo>
                  <a:lnTo>
                    <a:pt x="2749" y="937"/>
                  </a:lnTo>
                  <a:cubicBezTo>
                    <a:pt x="2687" y="906"/>
                    <a:pt x="2593" y="812"/>
                    <a:pt x="2562" y="781"/>
                  </a:cubicBezTo>
                  <a:cubicBezTo>
                    <a:pt x="2531" y="750"/>
                    <a:pt x="2468" y="687"/>
                    <a:pt x="2406" y="625"/>
                  </a:cubicBezTo>
                  <a:cubicBezTo>
                    <a:pt x="2375" y="594"/>
                    <a:pt x="2312" y="500"/>
                    <a:pt x="2312" y="437"/>
                  </a:cubicBezTo>
                  <a:cubicBezTo>
                    <a:pt x="2312" y="375"/>
                    <a:pt x="2281" y="281"/>
                    <a:pt x="2250" y="250"/>
                  </a:cubicBezTo>
                  <a:cubicBezTo>
                    <a:pt x="2218" y="250"/>
                    <a:pt x="2156" y="156"/>
                    <a:pt x="2156" y="94"/>
                  </a:cubicBezTo>
                  <a:cubicBezTo>
                    <a:pt x="2125" y="31"/>
                    <a:pt x="2093" y="0"/>
                    <a:pt x="2062" y="31"/>
                  </a:cubicBezTo>
                  <a:cubicBezTo>
                    <a:pt x="2062" y="62"/>
                    <a:pt x="2031" y="156"/>
                    <a:pt x="2031" y="219"/>
                  </a:cubicBezTo>
                  <a:cubicBezTo>
                    <a:pt x="2031" y="281"/>
                    <a:pt x="2000" y="344"/>
                    <a:pt x="1968" y="375"/>
                  </a:cubicBezTo>
                  <a:cubicBezTo>
                    <a:pt x="1937" y="406"/>
                    <a:pt x="1875" y="437"/>
                    <a:pt x="1812" y="406"/>
                  </a:cubicBezTo>
                  <a:cubicBezTo>
                    <a:pt x="1781" y="406"/>
                    <a:pt x="1718" y="375"/>
                    <a:pt x="1687" y="344"/>
                  </a:cubicBezTo>
                  <a:cubicBezTo>
                    <a:pt x="1687" y="281"/>
                    <a:pt x="1656" y="219"/>
                    <a:pt x="1656" y="187"/>
                  </a:cubicBezTo>
                  <a:cubicBezTo>
                    <a:pt x="1687" y="156"/>
                    <a:pt x="1656" y="94"/>
                    <a:pt x="1656" y="94"/>
                  </a:cubicBezTo>
                  <a:cubicBezTo>
                    <a:pt x="1625" y="94"/>
                    <a:pt x="1562" y="62"/>
                    <a:pt x="1468" y="62"/>
                  </a:cubicBezTo>
                  <a:cubicBezTo>
                    <a:pt x="1375" y="62"/>
                    <a:pt x="1312" y="62"/>
                    <a:pt x="1281" y="62"/>
                  </a:cubicBezTo>
                  <a:cubicBezTo>
                    <a:pt x="1250" y="62"/>
                    <a:pt x="1218" y="62"/>
                    <a:pt x="1218" y="94"/>
                  </a:cubicBezTo>
                  <a:cubicBezTo>
                    <a:pt x="1218" y="125"/>
                    <a:pt x="1218" y="156"/>
                    <a:pt x="1187" y="187"/>
                  </a:cubicBezTo>
                  <a:cubicBezTo>
                    <a:pt x="1187" y="219"/>
                    <a:pt x="1156" y="250"/>
                    <a:pt x="1156" y="281"/>
                  </a:cubicBezTo>
                  <a:cubicBezTo>
                    <a:pt x="1125" y="281"/>
                    <a:pt x="1125" y="281"/>
                    <a:pt x="1093" y="250"/>
                  </a:cubicBezTo>
                  <a:cubicBezTo>
                    <a:pt x="1093" y="250"/>
                    <a:pt x="1031" y="219"/>
                    <a:pt x="1000" y="187"/>
                  </a:cubicBezTo>
                  <a:cubicBezTo>
                    <a:pt x="937" y="187"/>
                    <a:pt x="906" y="219"/>
                    <a:pt x="906" y="250"/>
                  </a:cubicBezTo>
                  <a:cubicBezTo>
                    <a:pt x="875" y="250"/>
                    <a:pt x="843" y="312"/>
                    <a:pt x="781" y="344"/>
                  </a:cubicBezTo>
                  <a:cubicBezTo>
                    <a:pt x="718" y="375"/>
                    <a:pt x="656" y="437"/>
                    <a:pt x="656" y="500"/>
                  </a:cubicBezTo>
                  <a:cubicBezTo>
                    <a:pt x="656" y="562"/>
                    <a:pt x="593" y="625"/>
                    <a:pt x="562" y="656"/>
                  </a:cubicBezTo>
                  <a:cubicBezTo>
                    <a:pt x="531" y="656"/>
                    <a:pt x="406" y="719"/>
                    <a:pt x="281" y="719"/>
                  </a:cubicBezTo>
                  <a:cubicBezTo>
                    <a:pt x="187" y="750"/>
                    <a:pt x="62" y="812"/>
                    <a:pt x="62" y="844"/>
                  </a:cubicBezTo>
                  <a:cubicBezTo>
                    <a:pt x="31" y="906"/>
                    <a:pt x="0" y="1000"/>
                    <a:pt x="0" y="1062"/>
                  </a:cubicBezTo>
                  <a:cubicBezTo>
                    <a:pt x="0" y="1125"/>
                    <a:pt x="31" y="1250"/>
                    <a:pt x="62" y="1281"/>
                  </a:cubicBezTo>
                  <a:cubicBezTo>
                    <a:pt x="93" y="1344"/>
                    <a:pt x="156" y="1469"/>
                    <a:pt x="156" y="1562"/>
                  </a:cubicBezTo>
                  <a:cubicBezTo>
                    <a:pt x="156" y="1656"/>
                    <a:pt x="187" y="1750"/>
                    <a:pt x="187" y="1781"/>
                  </a:cubicBezTo>
                  <a:cubicBezTo>
                    <a:pt x="187" y="1812"/>
                    <a:pt x="218" y="1844"/>
                    <a:pt x="281" y="1875"/>
                  </a:cubicBezTo>
                  <a:cubicBezTo>
                    <a:pt x="343" y="1875"/>
                    <a:pt x="406" y="1875"/>
                    <a:pt x="468" y="1844"/>
                  </a:cubicBezTo>
                  <a:cubicBezTo>
                    <a:pt x="500" y="1812"/>
                    <a:pt x="593" y="1781"/>
                    <a:pt x="656" y="1750"/>
                  </a:cubicBezTo>
                  <a:cubicBezTo>
                    <a:pt x="718" y="1719"/>
                    <a:pt x="812" y="1687"/>
                    <a:pt x="843" y="1687"/>
                  </a:cubicBezTo>
                  <a:cubicBezTo>
                    <a:pt x="875" y="1656"/>
                    <a:pt x="937" y="1625"/>
                    <a:pt x="1031" y="1594"/>
                  </a:cubicBezTo>
                  <a:cubicBezTo>
                    <a:pt x="1093" y="1594"/>
                    <a:pt x="1187" y="1562"/>
                    <a:pt x="1250" y="1562"/>
                  </a:cubicBezTo>
                  <a:cubicBezTo>
                    <a:pt x="1312" y="1562"/>
                    <a:pt x="1375" y="1594"/>
                    <a:pt x="1437" y="1625"/>
                  </a:cubicBezTo>
                  <a:cubicBezTo>
                    <a:pt x="1468" y="1656"/>
                    <a:pt x="1531" y="1719"/>
                    <a:pt x="1562" y="1750"/>
                  </a:cubicBezTo>
                  <a:cubicBezTo>
                    <a:pt x="1562" y="1781"/>
                    <a:pt x="1625" y="1781"/>
                    <a:pt x="1656" y="1750"/>
                  </a:cubicBezTo>
                  <a:cubicBezTo>
                    <a:pt x="1687" y="1687"/>
                    <a:pt x="1750" y="1719"/>
                    <a:pt x="1750" y="1781"/>
                  </a:cubicBezTo>
                  <a:cubicBezTo>
                    <a:pt x="1750" y="1844"/>
                    <a:pt x="1781" y="1875"/>
                    <a:pt x="1812" y="1906"/>
                  </a:cubicBezTo>
                  <a:cubicBezTo>
                    <a:pt x="1843" y="1906"/>
                    <a:pt x="1875" y="1937"/>
                    <a:pt x="1906" y="1969"/>
                  </a:cubicBezTo>
                  <a:cubicBezTo>
                    <a:pt x="1906" y="2031"/>
                    <a:pt x="1968" y="2062"/>
                    <a:pt x="2000" y="2094"/>
                  </a:cubicBezTo>
                  <a:cubicBezTo>
                    <a:pt x="2031" y="2125"/>
                    <a:pt x="2093" y="2156"/>
                    <a:pt x="2156" y="2156"/>
                  </a:cubicBezTo>
                  <a:cubicBezTo>
                    <a:pt x="2187" y="2156"/>
                    <a:pt x="2250" y="2156"/>
                    <a:pt x="2312" y="2156"/>
                  </a:cubicBezTo>
                  <a:cubicBezTo>
                    <a:pt x="2343" y="2187"/>
                    <a:pt x="2375" y="2156"/>
                    <a:pt x="2406" y="2156"/>
                  </a:cubicBezTo>
                  <a:cubicBezTo>
                    <a:pt x="2437" y="2125"/>
                    <a:pt x="2500" y="2094"/>
                    <a:pt x="2531" y="2094"/>
                  </a:cubicBezTo>
                  <a:cubicBezTo>
                    <a:pt x="2593" y="2094"/>
                    <a:pt x="2656" y="2031"/>
                    <a:pt x="2656" y="1969"/>
                  </a:cubicBezTo>
                  <a:cubicBezTo>
                    <a:pt x="2687" y="1906"/>
                    <a:pt x="2687" y="1812"/>
                    <a:pt x="2718" y="1781"/>
                  </a:cubicBezTo>
                  <a:cubicBezTo>
                    <a:pt x="2749" y="1750"/>
                    <a:pt x="2781" y="1687"/>
                    <a:pt x="2781" y="1656"/>
                  </a:cubicBezTo>
                  <a:cubicBezTo>
                    <a:pt x="2812" y="1594"/>
                    <a:pt x="2843" y="1469"/>
                    <a:pt x="2875" y="1344"/>
                  </a:cubicBezTo>
                  <a:cubicBezTo>
                    <a:pt x="2906" y="1250"/>
                    <a:pt x="2906" y="1125"/>
                    <a:pt x="2906" y="1094"/>
                  </a:cubicBezTo>
                  <a:cubicBezTo>
                    <a:pt x="2875" y="1062"/>
                    <a:pt x="2812" y="1000"/>
                    <a:pt x="2749" y="9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0"/>
            <p:cNvSpPr>
              <a:spLocks noChangeArrowheads="1"/>
            </p:cNvSpPr>
            <p:nvPr/>
          </p:nvSpPr>
          <p:spPr bwMode="auto">
            <a:xfrm>
              <a:off x="5487" y="3889"/>
              <a:ext cx="56" cy="92"/>
            </a:xfrm>
            <a:custGeom>
              <a:avLst/>
              <a:gdLst>
                <a:gd name="T0" fmla="*/ 187 w 251"/>
                <a:gd name="T1" fmla="*/ 32 h 408"/>
                <a:gd name="T2" fmla="*/ 187 w 251"/>
                <a:gd name="T3" fmla="*/ 32 h 408"/>
                <a:gd name="T4" fmla="*/ 94 w 251"/>
                <a:gd name="T5" fmla="*/ 94 h 408"/>
                <a:gd name="T6" fmla="*/ 0 w 251"/>
                <a:gd name="T7" fmla="*/ 63 h 408"/>
                <a:gd name="T8" fmla="*/ 31 w 251"/>
                <a:gd name="T9" fmla="*/ 219 h 408"/>
                <a:gd name="T10" fmla="*/ 125 w 251"/>
                <a:gd name="T11" fmla="*/ 407 h 408"/>
                <a:gd name="T12" fmla="*/ 187 w 251"/>
                <a:gd name="T13" fmla="*/ 344 h 408"/>
                <a:gd name="T14" fmla="*/ 250 w 251"/>
                <a:gd name="T15" fmla="*/ 219 h 408"/>
                <a:gd name="T16" fmla="*/ 219 w 251"/>
                <a:gd name="T17" fmla="*/ 32 h 408"/>
                <a:gd name="T18" fmla="*/ 187 w 251"/>
                <a:gd name="T19"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408">
                  <a:moveTo>
                    <a:pt x="187" y="32"/>
                  </a:moveTo>
                  <a:lnTo>
                    <a:pt x="187" y="32"/>
                  </a:lnTo>
                  <a:cubicBezTo>
                    <a:pt x="156" y="94"/>
                    <a:pt x="125" y="125"/>
                    <a:pt x="94" y="94"/>
                  </a:cubicBezTo>
                  <a:cubicBezTo>
                    <a:pt x="62" y="94"/>
                    <a:pt x="31" y="94"/>
                    <a:pt x="0" y="63"/>
                  </a:cubicBezTo>
                  <a:cubicBezTo>
                    <a:pt x="0" y="32"/>
                    <a:pt x="0" y="125"/>
                    <a:pt x="31" y="219"/>
                  </a:cubicBezTo>
                  <a:cubicBezTo>
                    <a:pt x="62" y="313"/>
                    <a:pt x="94" y="407"/>
                    <a:pt x="125" y="407"/>
                  </a:cubicBezTo>
                  <a:cubicBezTo>
                    <a:pt x="156" y="375"/>
                    <a:pt x="187" y="375"/>
                    <a:pt x="187" y="344"/>
                  </a:cubicBezTo>
                  <a:cubicBezTo>
                    <a:pt x="219" y="344"/>
                    <a:pt x="250" y="282"/>
                    <a:pt x="250" y="219"/>
                  </a:cubicBezTo>
                  <a:cubicBezTo>
                    <a:pt x="250" y="157"/>
                    <a:pt x="219" y="63"/>
                    <a:pt x="219" y="32"/>
                  </a:cubicBezTo>
                  <a:cubicBezTo>
                    <a:pt x="219" y="0"/>
                    <a:pt x="187" y="0"/>
                    <a:pt x="187" y="3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1"/>
            <p:cNvSpPr>
              <a:spLocks noChangeArrowheads="1"/>
            </p:cNvSpPr>
            <p:nvPr/>
          </p:nvSpPr>
          <p:spPr bwMode="auto">
            <a:xfrm>
              <a:off x="5827" y="3903"/>
              <a:ext cx="127" cy="141"/>
            </a:xfrm>
            <a:custGeom>
              <a:avLst/>
              <a:gdLst>
                <a:gd name="T0" fmla="*/ 344 w 563"/>
                <a:gd name="T1" fmla="*/ 94 h 626"/>
                <a:gd name="T2" fmla="*/ 344 w 563"/>
                <a:gd name="T3" fmla="*/ 94 h 626"/>
                <a:gd name="T4" fmla="*/ 156 w 563"/>
                <a:gd name="T5" fmla="*/ 281 h 626"/>
                <a:gd name="T6" fmla="*/ 0 w 563"/>
                <a:gd name="T7" fmla="*/ 469 h 626"/>
                <a:gd name="T8" fmla="*/ 62 w 563"/>
                <a:gd name="T9" fmla="*/ 594 h 626"/>
                <a:gd name="T10" fmla="*/ 156 w 563"/>
                <a:gd name="T11" fmla="*/ 625 h 626"/>
                <a:gd name="T12" fmla="*/ 250 w 563"/>
                <a:gd name="T13" fmla="*/ 531 h 626"/>
                <a:gd name="T14" fmla="*/ 312 w 563"/>
                <a:gd name="T15" fmla="*/ 375 h 626"/>
                <a:gd name="T16" fmla="*/ 406 w 563"/>
                <a:gd name="T17" fmla="*/ 281 h 626"/>
                <a:gd name="T18" fmla="*/ 500 w 563"/>
                <a:gd name="T19" fmla="*/ 187 h 626"/>
                <a:gd name="T20" fmla="*/ 562 w 563"/>
                <a:gd name="T21" fmla="*/ 94 h 626"/>
                <a:gd name="T22" fmla="*/ 500 w 563"/>
                <a:gd name="T23" fmla="*/ 31 h 626"/>
                <a:gd name="T24" fmla="*/ 344 w 563"/>
                <a:gd name="T25" fmla="*/ 9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626">
                  <a:moveTo>
                    <a:pt x="344" y="94"/>
                  </a:moveTo>
                  <a:lnTo>
                    <a:pt x="344" y="94"/>
                  </a:lnTo>
                  <a:cubicBezTo>
                    <a:pt x="312" y="156"/>
                    <a:pt x="219" y="250"/>
                    <a:pt x="156" y="281"/>
                  </a:cubicBezTo>
                  <a:cubicBezTo>
                    <a:pt x="62" y="344"/>
                    <a:pt x="0" y="406"/>
                    <a:pt x="0" y="469"/>
                  </a:cubicBezTo>
                  <a:cubicBezTo>
                    <a:pt x="0" y="531"/>
                    <a:pt x="31" y="594"/>
                    <a:pt x="62" y="594"/>
                  </a:cubicBezTo>
                  <a:cubicBezTo>
                    <a:pt x="62" y="594"/>
                    <a:pt x="125" y="625"/>
                    <a:pt x="156" y="625"/>
                  </a:cubicBezTo>
                  <a:cubicBezTo>
                    <a:pt x="156" y="625"/>
                    <a:pt x="219" y="594"/>
                    <a:pt x="250" y="531"/>
                  </a:cubicBezTo>
                  <a:cubicBezTo>
                    <a:pt x="281" y="500"/>
                    <a:pt x="312" y="437"/>
                    <a:pt x="312" y="375"/>
                  </a:cubicBezTo>
                  <a:cubicBezTo>
                    <a:pt x="312" y="344"/>
                    <a:pt x="375" y="312"/>
                    <a:pt x="406" y="281"/>
                  </a:cubicBezTo>
                  <a:cubicBezTo>
                    <a:pt x="437" y="281"/>
                    <a:pt x="500" y="250"/>
                    <a:pt x="500" y="187"/>
                  </a:cubicBezTo>
                  <a:cubicBezTo>
                    <a:pt x="531" y="156"/>
                    <a:pt x="562" y="125"/>
                    <a:pt x="562" y="94"/>
                  </a:cubicBezTo>
                  <a:cubicBezTo>
                    <a:pt x="562" y="62"/>
                    <a:pt x="531" y="31"/>
                    <a:pt x="500" y="31"/>
                  </a:cubicBezTo>
                  <a:cubicBezTo>
                    <a:pt x="469" y="0"/>
                    <a:pt x="406" y="31"/>
                    <a:pt x="344"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2"/>
            <p:cNvSpPr>
              <a:spLocks noChangeArrowheads="1"/>
            </p:cNvSpPr>
            <p:nvPr/>
          </p:nvSpPr>
          <p:spPr bwMode="auto">
            <a:xfrm>
              <a:off x="5926" y="3783"/>
              <a:ext cx="92" cy="127"/>
            </a:xfrm>
            <a:custGeom>
              <a:avLst/>
              <a:gdLst>
                <a:gd name="T0" fmla="*/ 250 w 408"/>
                <a:gd name="T1" fmla="*/ 156 h 563"/>
                <a:gd name="T2" fmla="*/ 250 w 408"/>
                <a:gd name="T3" fmla="*/ 156 h 563"/>
                <a:gd name="T4" fmla="*/ 94 w 408"/>
                <a:gd name="T5" fmla="*/ 31 h 563"/>
                <a:gd name="T6" fmla="*/ 32 w 408"/>
                <a:gd name="T7" fmla="*/ 62 h 563"/>
                <a:gd name="T8" fmla="*/ 125 w 408"/>
                <a:gd name="T9" fmla="*/ 187 h 563"/>
                <a:gd name="T10" fmla="*/ 125 w 408"/>
                <a:gd name="T11" fmla="*/ 343 h 563"/>
                <a:gd name="T12" fmla="*/ 125 w 408"/>
                <a:gd name="T13" fmla="*/ 531 h 563"/>
                <a:gd name="T14" fmla="*/ 219 w 408"/>
                <a:gd name="T15" fmla="*/ 562 h 563"/>
                <a:gd name="T16" fmla="*/ 313 w 408"/>
                <a:gd name="T17" fmla="*/ 468 h 563"/>
                <a:gd name="T18" fmla="*/ 407 w 408"/>
                <a:gd name="T19" fmla="*/ 343 h 563"/>
                <a:gd name="T20" fmla="*/ 375 w 408"/>
                <a:gd name="T21" fmla="*/ 250 h 563"/>
                <a:gd name="T22" fmla="*/ 250 w 408"/>
                <a:gd name="T23" fmla="*/ 15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 h="563">
                  <a:moveTo>
                    <a:pt x="250" y="156"/>
                  </a:moveTo>
                  <a:lnTo>
                    <a:pt x="250" y="156"/>
                  </a:lnTo>
                  <a:cubicBezTo>
                    <a:pt x="219" y="125"/>
                    <a:pt x="156" y="93"/>
                    <a:pt x="94" y="31"/>
                  </a:cubicBezTo>
                  <a:cubicBezTo>
                    <a:pt x="32" y="0"/>
                    <a:pt x="0" y="0"/>
                    <a:pt x="32" y="62"/>
                  </a:cubicBezTo>
                  <a:cubicBezTo>
                    <a:pt x="63" y="93"/>
                    <a:pt x="94" y="156"/>
                    <a:pt x="125" y="187"/>
                  </a:cubicBezTo>
                  <a:cubicBezTo>
                    <a:pt x="125" y="218"/>
                    <a:pt x="125" y="312"/>
                    <a:pt x="125" y="343"/>
                  </a:cubicBezTo>
                  <a:cubicBezTo>
                    <a:pt x="94" y="406"/>
                    <a:pt x="94" y="468"/>
                    <a:pt x="125" y="531"/>
                  </a:cubicBezTo>
                  <a:cubicBezTo>
                    <a:pt x="125" y="562"/>
                    <a:pt x="156" y="562"/>
                    <a:pt x="219" y="562"/>
                  </a:cubicBezTo>
                  <a:cubicBezTo>
                    <a:pt x="250" y="562"/>
                    <a:pt x="313" y="500"/>
                    <a:pt x="313" y="468"/>
                  </a:cubicBezTo>
                  <a:cubicBezTo>
                    <a:pt x="344" y="437"/>
                    <a:pt x="375" y="375"/>
                    <a:pt x="407" y="343"/>
                  </a:cubicBezTo>
                  <a:cubicBezTo>
                    <a:pt x="407" y="281"/>
                    <a:pt x="407" y="250"/>
                    <a:pt x="375" y="250"/>
                  </a:cubicBezTo>
                  <a:cubicBezTo>
                    <a:pt x="344" y="250"/>
                    <a:pt x="313" y="218"/>
                    <a:pt x="250"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3"/>
            <p:cNvSpPr>
              <a:spLocks noChangeArrowheads="1"/>
            </p:cNvSpPr>
            <p:nvPr/>
          </p:nvSpPr>
          <p:spPr bwMode="auto">
            <a:xfrm>
              <a:off x="5267" y="3194"/>
              <a:ext cx="304" cy="162"/>
            </a:xfrm>
            <a:custGeom>
              <a:avLst/>
              <a:gdLst>
                <a:gd name="T0" fmla="*/ 250 w 1345"/>
                <a:gd name="T1" fmla="*/ 62 h 720"/>
                <a:gd name="T2" fmla="*/ 250 w 1345"/>
                <a:gd name="T3" fmla="*/ 62 h 720"/>
                <a:gd name="T4" fmla="*/ 125 w 1345"/>
                <a:gd name="T5" fmla="*/ 0 h 720"/>
                <a:gd name="T6" fmla="*/ 0 w 1345"/>
                <a:gd name="T7" fmla="*/ 62 h 720"/>
                <a:gd name="T8" fmla="*/ 31 w 1345"/>
                <a:gd name="T9" fmla="*/ 156 h 720"/>
                <a:gd name="T10" fmla="*/ 125 w 1345"/>
                <a:gd name="T11" fmla="*/ 250 h 720"/>
                <a:gd name="T12" fmla="*/ 250 w 1345"/>
                <a:gd name="T13" fmla="*/ 281 h 720"/>
                <a:gd name="T14" fmla="*/ 406 w 1345"/>
                <a:gd name="T15" fmla="*/ 344 h 720"/>
                <a:gd name="T16" fmla="*/ 469 w 1345"/>
                <a:gd name="T17" fmla="*/ 469 h 720"/>
                <a:gd name="T18" fmla="*/ 625 w 1345"/>
                <a:gd name="T19" fmla="*/ 562 h 720"/>
                <a:gd name="T20" fmla="*/ 844 w 1345"/>
                <a:gd name="T21" fmla="*/ 562 h 720"/>
                <a:gd name="T22" fmla="*/ 1000 w 1345"/>
                <a:gd name="T23" fmla="*/ 594 h 720"/>
                <a:gd name="T24" fmla="*/ 1250 w 1345"/>
                <a:gd name="T25" fmla="*/ 719 h 720"/>
                <a:gd name="T26" fmla="*/ 1313 w 1345"/>
                <a:gd name="T27" fmla="*/ 656 h 720"/>
                <a:gd name="T28" fmla="*/ 1219 w 1345"/>
                <a:gd name="T29" fmla="*/ 562 h 720"/>
                <a:gd name="T30" fmla="*/ 1188 w 1345"/>
                <a:gd name="T31" fmla="*/ 437 h 720"/>
                <a:gd name="T32" fmla="*/ 1063 w 1345"/>
                <a:gd name="T33" fmla="*/ 312 h 720"/>
                <a:gd name="T34" fmla="*/ 813 w 1345"/>
                <a:gd name="T35" fmla="*/ 187 h 720"/>
                <a:gd name="T36" fmla="*/ 563 w 1345"/>
                <a:gd name="T37" fmla="*/ 94 h 720"/>
                <a:gd name="T38" fmla="*/ 406 w 1345"/>
                <a:gd name="T39" fmla="*/ 94 h 720"/>
                <a:gd name="T40" fmla="*/ 344 w 1345"/>
                <a:gd name="T41" fmla="*/ 156 h 720"/>
                <a:gd name="T42" fmla="*/ 281 w 1345"/>
                <a:gd name="T43" fmla="*/ 125 h 720"/>
                <a:gd name="T44" fmla="*/ 250 w 1345"/>
                <a:gd name="T45" fmla="*/ 6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5" h="720">
                  <a:moveTo>
                    <a:pt x="250" y="62"/>
                  </a:moveTo>
                  <a:lnTo>
                    <a:pt x="250" y="62"/>
                  </a:lnTo>
                  <a:cubicBezTo>
                    <a:pt x="219" y="31"/>
                    <a:pt x="156" y="0"/>
                    <a:pt x="125" y="0"/>
                  </a:cubicBezTo>
                  <a:cubicBezTo>
                    <a:pt x="63" y="0"/>
                    <a:pt x="31" y="31"/>
                    <a:pt x="0" y="62"/>
                  </a:cubicBezTo>
                  <a:cubicBezTo>
                    <a:pt x="0" y="94"/>
                    <a:pt x="0" y="125"/>
                    <a:pt x="31" y="156"/>
                  </a:cubicBezTo>
                  <a:cubicBezTo>
                    <a:pt x="31" y="187"/>
                    <a:pt x="94" y="219"/>
                    <a:pt x="125" y="250"/>
                  </a:cubicBezTo>
                  <a:cubicBezTo>
                    <a:pt x="156" y="250"/>
                    <a:pt x="219" y="281"/>
                    <a:pt x="250" y="281"/>
                  </a:cubicBezTo>
                  <a:cubicBezTo>
                    <a:pt x="281" y="281"/>
                    <a:pt x="375" y="312"/>
                    <a:pt x="406" y="344"/>
                  </a:cubicBezTo>
                  <a:cubicBezTo>
                    <a:pt x="469" y="375"/>
                    <a:pt x="500" y="437"/>
                    <a:pt x="469" y="469"/>
                  </a:cubicBezTo>
                  <a:cubicBezTo>
                    <a:pt x="469" y="500"/>
                    <a:pt x="531" y="562"/>
                    <a:pt x="625" y="562"/>
                  </a:cubicBezTo>
                  <a:cubicBezTo>
                    <a:pt x="719" y="594"/>
                    <a:pt x="813" y="594"/>
                    <a:pt x="844" y="562"/>
                  </a:cubicBezTo>
                  <a:cubicBezTo>
                    <a:pt x="906" y="500"/>
                    <a:pt x="969" y="531"/>
                    <a:pt x="1000" y="594"/>
                  </a:cubicBezTo>
                  <a:cubicBezTo>
                    <a:pt x="1063" y="687"/>
                    <a:pt x="1156" y="719"/>
                    <a:pt x="1250" y="719"/>
                  </a:cubicBezTo>
                  <a:cubicBezTo>
                    <a:pt x="1313" y="719"/>
                    <a:pt x="1344" y="687"/>
                    <a:pt x="1313" y="656"/>
                  </a:cubicBezTo>
                  <a:cubicBezTo>
                    <a:pt x="1281" y="625"/>
                    <a:pt x="1250" y="562"/>
                    <a:pt x="1219" y="562"/>
                  </a:cubicBezTo>
                  <a:cubicBezTo>
                    <a:pt x="1188" y="531"/>
                    <a:pt x="1188" y="469"/>
                    <a:pt x="1188" y="437"/>
                  </a:cubicBezTo>
                  <a:cubicBezTo>
                    <a:pt x="1188" y="375"/>
                    <a:pt x="1125" y="312"/>
                    <a:pt x="1063" y="312"/>
                  </a:cubicBezTo>
                  <a:cubicBezTo>
                    <a:pt x="969" y="281"/>
                    <a:pt x="875" y="219"/>
                    <a:pt x="813" y="187"/>
                  </a:cubicBezTo>
                  <a:cubicBezTo>
                    <a:pt x="750" y="156"/>
                    <a:pt x="625" y="94"/>
                    <a:pt x="563" y="94"/>
                  </a:cubicBezTo>
                  <a:cubicBezTo>
                    <a:pt x="469" y="62"/>
                    <a:pt x="406" y="62"/>
                    <a:pt x="406" y="94"/>
                  </a:cubicBezTo>
                  <a:cubicBezTo>
                    <a:pt x="406" y="94"/>
                    <a:pt x="375" y="125"/>
                    <a:pt x="344" y="156"/>
                  </a:cubicBezTo>
                  <a:cubicBezTo>
                    <a:pt x="313" y="156"/>
                    <a:pt x="281" y="125"/>
                    <a:pt x="281" y="125"/>
                  </a:cubicBezTo>
                  <a:cubicBezTo>
                    <a:pt x="281" y="94"/>
                    <a:pt x="250" y="62"/>
                    <a:pt x="250" y="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4"/>
            <p:cNvSpPr>
              <a:spLocks noChangeArrowheads="1"/>
            </p:cNvSpPr>
            <p:nvPr/>
          </p:nvSpPr>
          <p:spPr bwMode="auto">
            <a:xfrm>
              <a:off x="4891" y="3074"/>
              <a:ext cx="191" cy="169"/>
            </a:xfrm>
            <a:custGeom>
              <a:avLst/>
              <a:gdLst>
                <a:gd name="T0" fmla="*/ 812 w 845"/>
                <a:gd name="T1" fmla="*/ 31 h 751"/>
                <a:gd name="T2" fmla="*/ 812 w 845"/>
                <a:gd name="T3" fmla="*/ 31 h 751"/>
                <a:gd name="T4" fmla="*/ 656 w 845"/>
                <a:gd name="T5" fmla="*/ 31 h 751"/>
                <a:gd name="T6" fmla="*/ 500 w 845"/>
                <a:gd name="T7" fmla="*/ 31 h 751"/>
                <a:gd name="T8" fmla="*/ 312 w 845"/>
                <a:gd name="T9" fmla="*/ 187 h 751"/>
                <a:gd name="T10" fmla="*/ 187 w 845"/>
                <a:gd name="T11" fmla="*/ 281 h 751"/>
                <a:gd name="T12" fmla="*/ 62 w 845"/>
                <a:gd name="T13" fmla="*/ 250 h 751"/>
                <a:gd name="T14" fmla="*/ 31 w 845"/>
                <a:gd name="T15" fmla="*/ 343 h 751"/>
                <a:gd name="T16" fmla="*/ 94 w 845"/>
                <a:gd name="T17" fmla="*/ 593 h 751"/>
                <a:gd name="T18" fmla="*/ 187 w 845"/>
                <a:gd name="T19" fmla="*/ 718 h 751"/>
                <a:gd name="T20" fmla="*/ 312 w 845"/>
                <a:gd name="T21" fmla="*/ 750 h 751"/>
                <a:gd name="T22" fmla="*/ 437 w 845"/>
                <a:gd name="T23" fmla="*/ 750 h 751"/>
                <a:gd name="T24" fmla="*/ 531 w 845"/>
                <a:gd name="T25" fmla="*/ 750 h 751"/>
                <a:gd name="T26" fmla="*/ 625 w 845"/>
                <a:gd name="T27" fmla="*/ 625 h 751"/>
                <a:gd name="T28" fmla="*/ 719 w 845"/>
                <a:gd name="T29" fmla="*/ 468 h 751"/>
                <a:gd name="T30" fmla="*/ 781 w 845"/>
                <a:gd name="T31" fmla="*/ 375 h 751"/>
                <a:gd name="T32" fmla="*/ 750 w 845"/>
                <a:gd name="T33" fmla="*/ 250 h 751"/>
                <a:gd name="T34" fmla="*/ 781 w 845"/>
                <a:gd name="T35" fmla="*/ 93 h 751"/>
                <a:gd name="T36" fmla="*/ 812 w 845"/>
                <a:gd name="T37" fmla="*/ 3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5" h="751">
                  <a:moveTo>
                    <a:pt x="812" y="31"/>
                  </a:moveTo>
                  <a:lnTo>
                    <a:pt x="812" y="31"/>
                  </a:lnTo>
                  <a:cubicBezTo>
                    <a:pt x="781" y="62"/>
                    <a:pt x="719" y="62"/>
                    <a:pt x="656" y="31"/>
                  </a:cubicBezTo>
                  <a:cubicBezTo>
                    <a:pt x="625" y="0"/>
                    <a:pt x="562" y="0"/>
                    <a:pt x="500" y="31"/>
                  </a:cubicBezTo>
                  <a:cubicBezTo>
                    <a:pt x="437" y="93"/>
                    <a:pt x="375" y="156"/>
                    <a:pt x="312" y="187"/>
                  </a:cubicBezTo>
                  <a:cubicBezTo>
                    <a:pt x="281" y="218"/>
                    <a:pt x="219" y="281"/>
                    <a:pt x="187" y="281"/>
                  </a:cubicBezTo>
                  <a:cubicBezTo>
                    <a:pt x="156" y="312"/>
                    <a:pt x="94" y="281"/>
                    <a:pt x="62" y="250"/>
                  </a:cubicBezTo>
                  <a:cubicBezTo>
                    <a:pt x="31" y="187"/>
                    <a:pt x="0" y="250"/>
                    <a:pt x="31" y="343"/>
                  </a:cubicBezTo>
                  <a:cubicBezTo>
                    <a:pt x="31" y="437"/>
                    <a:pt x="62" y="562"/>
                    <a:pt x="94" y="593"/>
                  </a:cubicBezTo>
                  <a:cubicBezTo>
                    <a:pt x="125" y="625"/>
                    <a:pt x="156" y="687"/>
                    <a:pt x="187" y="718"/>
                  </a:cubicBezTo>
                  <a:cubicBezTo>
                    <a:pt x="219" y="750"/>
                    <a:pt x="281" y="750"/>
                    <a:pt x="312" y="750"/>
                  </a:cubicBezTo>
                  <a:cubicBezTo>
                    <a:pt x="344" y="750"/>
                    <a:pt x="406" y="750"/>
                    <a:pt x="437" y="750"/>
                  </a:cubicBezTo>
                  <a:cubicBezTo>
                    <a:pt x="469" y="750"/>
                    <a:pt x="500" y="750"/>
                    <a:pt x="531" y="750"/>
                  </a:cubicBezTo>
                  <a:cubicBezTo>
                    <a:pt x="562" y="750"/>
                    <a:pt x="594" y="687"/>
                    <a:pt x="625" y="625"/>
                  </a:cubicBezTo>
                  <a:cubicBezTo>
                    <a:pt x="656" y="562"/>
                    <a:pt x="687" y="500"/>
                    <a:pt x="719" y="468"/>
                  </a:cubicBezTo>
                  <a:cubicBezTo>
                    <a:pt x="750" y="468"/>
                    <a:pt x="781" y="406"/>
                    <a:pt x="781" y="375"/>
                  </a:cubicBezTo>
                  <a:cubicBezTo>
                    <a:pt x="781" y="343"/>
                    <a:pt x="781" y="281"/>
                    <a:pt x="750" y="250"/>
                  </a:cubicBezTo>
                  <a:cubicBezTo>
                    <a:pt x="719" y="218"/>
                    <a:pt x="750" y="156"/>
                    <a:pt x="781" y="93"/>
                  </a:cubicBezTo>
                  <a:cubicBezTo>
                    <a:pt x="812" y="31"/>
                    <a:pt x="844" y="31"/>
                    <a:pt x="812"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35"/>
            <p:cNvSpPr>
              <a:spLocks noChangeArrowheads="1"/>
            </p:cNvSpPr>
            <p:nvPr/>
          </p:nvSpPr>
          <p:spPr bwMode="auto">
            <a:xfrm>
              <a:off x="5076" y="2882"/>
              <a:ext cx="120" cy="212"/>
            </a:xfrm>
            <a:custGeom>
              <a:avLst/>
              <a:gdLst>
                <a:gd name="T0" fmla="*/ 500 w 533"/>
                <a:gd name="T1" fmla="*/ 844 h 938"/>
                <a:gd name="T2" fmla="*/ 500 w 533"/>
                <a:gd name="T3" fmla="*/ 844 h 938"/>
                <a:gd name="T4" fmla="*/ 500 w 533"/>
                <a:gd name="T5" fmla="*/ 687 h 938"/>
                <a:gd name="T6" fmla="*/ 438 w 533"/>
                <a:gd name="T7" fmla="*/ 469 h 938"/>
                <a:gd name="T8" fmla="*/ 282 w 533"/>
                <a:gd name="T9" fmla="*/ 344 h 938"/>
                <a:gd name="T10" fmla="*/ 157 w 533"/>
                <a:gd name="T11" fmla="*/ 250 h 938"/>
                <a:gd name="T12" fmla="*/ 188 w 533"/>
                <a:gd name="T13" fmla="*/ 125 h 938"/>
                <a:gd name="T14" fmla="*/ 219 w 533"/>
                <a:gd name="T15" fmla="*/ 62 h 938"/>
                <a:gd name="T16" fmla="*/ 125 w 533"/>
                <a:gd name="T17" fmla="*/ 0 h 938"/>
                <a:gd name="T18" fmla="*/ 63 w 533"/>
                <a:gd name="T19" fmla="*/ 94 h 938"/>
                <a:gd name="T20" fmla="*/ 32 w 533"/>
                <a:gd name="T21" fmla="*/ 312 h 938"/>
                <a:gd name="T22" fmla="*/ 63 w 533"/>
                <a:gd name="T23" fmla="*/ 469 h 938"/>
                <a:gd name="T24" fmla="*/ 157 w 533"/>
                <a:gd name="T25" fmla="*/ 562 h 938"/>
                <a:gd name="T26" fmla="*/ 188 w 533"/>
                <a:gd name="T27" fmla="*/ 687 h 938"/>
                <a:gd name="T28" fmla="*/ 219 w 533"/>
                <a:gd name="T29" fmla="*/ 750 h 938"/>
                <a:gd name="T30" fmla="*/ 157 w 533"/>
                <a:gd name="T31" fmla="*/ 875 h 938"/>
                <a:gd name="T32" fmla="*/ 157 w 533"/>
                <a:gd name="T33" fmla="*/ 906 h 938"/>
                <a:gd name="T34" fmla="*/ 313 w 533"/>
                <a:gd name="T35" fmla="*/ 906 h 938"/>
                <a:gd name="T36" fmla="*/ 438 w 533"/>
                <a:gd name="T37" fmla="*/ 937 h 938"/>
                <a:gd name="T38" fmla="*/ 500 w 533"/>
                <a:gd name="T39" fmla="*/ 84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3" h="938">
                  <a:moveTo>
                    <a:pt x="500" y="844"/>
                  </a:moveTo>
                  <a:lnTo>
                    <a:pt x="500" y="844"/>
                  </a:lnTo>
                  <a:cubicBezTo>
                    <a:pt x="532" y="812"/>
                    <a:pt x="532" y="750"/>
                    <a:pt x="500" y="687"/>
                  </a:cubicBezTo>
                  <a:cubicBezTo>
                    <a:pt x="500" y="625"/>
                    <a:pt x="469" y="531"/>
                    <a:pt x="438" y="469"/>
                  </a:cubicBezTo>
                  <a:cubicBezTo>
                    <a:pt x="407" y="406"/>
                    <a:pt x="344" y="344"/>
                    <a:pt x="282" y="344"/>
                  </a:cubicBezTo>
                  <a:cubicBezTo>
                    <a:pt x="219" y="312"/>
                    <a:pt x="157" y="281"/>
                    <a:pt x="157" y="250"/>
                  </a:cubicBezTo>
                  <a:cubicBezTo>
                    <a:pt x="157" y="187"/>
                    <a:pt x="188" y="156"/>
                    <a:pt x="188" y="125"/>
                  </a:cubicBezTo>
                  <a:cubicBezTo>
                    <a:pt x="219" y="125"/>
                    <a:pt x="219" y="62"/>
                    <a:pt x="219" y="62"/>
                  </a:cubicBezTo>
                  <a:cubicBezTo>
                    <a:pt x="219" y="31"/>
                    <a:pt x="188" y="0"/>
                    <a:pt x="125" y="0"/>
                  </a:cubicBezTo>
                  <a:cubicBezTo>
                    <a:pt x="94" y="0"/>
                    <a:pt x="63" y="31"/>
                    <a:pt x="63" y="94"/>
                  </a:cubicBezTo>
                  <a:cubicBezTo>
                    <a:pt x="63" y="156"/>
                    <a:pt x="63" y="250"/>
                    <a:pt x="32" y="312"/>
                  </a:cubicBezTo>
                  <a:cubicBezTo>
                    <a:pt x="0" y="375"/>
                    <a:pt x="32" y="437"/>
                    <a:pt x="63" y="469"/>
                  </a:cubicBezTo>
                  <a:cubicBezTo>
                    <a:pt x="94" y="469"/>
                    <a:pt x="125" y="531"/>
                    <a:pt x="157" y="562"/>
                  </a:cubicBezTo>
                  <a:cubicBezTo>
                    <a:pt x="157" y="625"/>
                    <a:pt x="188" y="656"/>
                    <a:pt x="188" y="687"/>
                  </a:cubicBezTo>
                  <a:lnTo>
                    <a:pt x="219" y="750"/>
                  </a:lnTo>
                  <a:cubicBezTo>
                    <a:pt x="219" y="781"/>
                    <a:pt x="188" y="812"/>
                    <a:pt x="157" y="875"/>
                  </a:cubicBezTo>
                  <a:cubicBezTo>
                    <a:pt x="94" y="906"/>
                    <a:pt x="94" y="937"/>
                    <a:pt x="157" y="906"/>
                  </a:cubicBezTo>
                  <a:cubicBezTo>
                    <a:pt x="188" y="906"/>
                    <a:pt x="282" y="906"/>
                    <a:pt x="313" y="906"/>
                  </a:cubicBezTo>
                  <a:cubicBezTo>
                    <a:pt x="344" y="937"/>
                    <a:pt x="407" y="937"/>
                    <a:pt x="438" y="937"/>
                  </a:cubicBezTo>
                  <a:cubicBezTo>
                    <a:pt x="469" y="906"/>
                    <a:pt x="500" y="875"/>
                    <a:pt x="500" y="8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6"/>
            <p:cNvSpPr>
              <a:spLocks noChangeArrowheads="1"/>
            </p:cNvSpPr>
            <p:nvPr/>
          </p:nvSpPr>
          <p:spPr bwMode="auto">
            <a:xfrm>
              <a:off x="5409" y="2139"/>
              <a:ext cx="198" cy="304"/>
            </a:xfrm>
            <a:custGeom>
              <a:avLst/>
              <a:gdLst>
                <a:gd name="T0" fmla="*/ 94 w 876"/>
                <a:gd name="T1" fmla="*/ 1031 h 1343"/>
                <a:gd name="T2" fmla="*/ 94 w 876"/>
                <a:gd name="T3" fmla="*/ 1031 h 1343"/>
                <a:gd name="T4" fmla="*/ 63 w 876"/>
                <a:gd name="T5" fmla="*/ 1217 h 1343"/>
                <a:gd name="T6" fmla="*/ 31 w 876"/>
                <a:gd name="T7" fmla="*/ 1280 h 1343"/>
                <a:gd name="T8" fmla="*/ 31 w 876"/>
                <a:gd name="T9" fmla="*/ 1342 h 1343"/>
                <a:gd name="T10" fmla="*/ 219 w 876"/>
                <a:gd name="T11" fmla="*/ 1311 h 1343"/>
                <a:gd name="T12" fmla="*/ 344 w 876"/>
                <a:gd name="T13" fmla="*/ 1249 h 1343"/>
                <a:gd name="T14" fmla="*/ 438 w 876"/>
                <a:gd name="T15" fmla="*/ 1186 h 1343"/>
                <a:gd name="T16" fmla="*/ 531 w 876"/>
                <a:gd name="T17" fmla="*/ 1125 h 1343"/>
                <a:gd name="T18" fmla="*/ 750 w 876"/>
                <a:gd name="T19" fmla="*/ 906 h 1343"/>
                <a:gd name="T20" fmla="*/ 844 w 876"/>
                <a:gd name="T21" fmla="*/ 781 h 1343"/>
                <a:gd name="T22" fmla="*/ 531 w 876"/>
                <a:gd name="T23" fmla="*/ 968 h 1343"/>
                <a:gd name="T24" fmla="*/ 313 w 876"/>
                <a:gd name="T25" fmla="*/ 1093 h 1343"/>
                <a:gd name="T26" fmla="*/ 219 w 876"/>
                <a:gd name="T27" fmla="*/ 1093 h 1343"/>
                <a:gd name="T28" fmla="*/ 188 w 876"/>
                <a:gd name="T29" fmla="*/ 1000 h 1343"/>
                <a:gd name="T30" fmla="*/ 219 w 876"/>
                <a:gd name="T31" fmla="*/ 906 h 1343"/>
                <a:gd name="T32" fmla="*/ 250 w 876"/>
                <a:gd name="T33" fmla="*/ 843 h 1343"/>
                <a:gd name="T34" fmla="*/ 219 w 876"/>
                <a:gd name="T35" fmla="*/ 687 h 1343"/>
                <a:gd name="T36" fmla="*/ 250 w 876"/>
                <a:gd name="T37" fmla="*/ 625 h 1343"/>
                <a:gd name="T38" fmla="*/ 281 w 876"/>
                <a:gd name="T39" fmla="*/ 437 h 1343"/>
                <a:gd name="T40" fmla="*/ 219 w 876"/>
                <a:gd name="T41" fmla="*/ 156 h 1343"/>
                <a:gd name="T42" fmla="*/ 188 w 876"/>
                <a:gd name="T43" fmla="*/ 31 h 1343"/>
                <a:gd name="T44" fmla="*/ 125 w 876"/>
                <a:gd name="T45" fmla="*/ 218 h 1343"/>
                <a:gd name="T46" fmla="*/ 94 w 876"/>
                <a:gd name="T47" fmla="*/ 593 h 1343"/>
                <a:gd name="T48" fmla="*/ 63 w 876"/>
                <a:gd name="T49" fmla="*/ 843 h 1343"/>
                <a:gd name="T50" fmla="*/ 94 w 876"/>
                <a:gd name="T51" fmla="*/ 103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1343">
                  <a:moveTo>
                    <a:pt x="94" y="1031"/>
                  </a:moveTo>
                  <a:lnTo>
                    <a:pt x="94" y="1031"/>
                  </a:lnTo>
                  <a:cubicBezTo>
                    <a:pt x="94" y="1093"/>
                    <a:pt x="94" y="1125"/>
                    <a:pt x="63" y="1217"/>
                  </a:cubicBezTo>
                  <a:cubicBezTo>
                    <a:pt x="31" y="1280"/>
                    <a:pt x="31" y="1280"/>
                    <a:pt x="31" y="1280"/>
                  </a:cubicBezTo>
                  <a:cubicBezTo>
                    <a:pt x="0" y="1311"/>
                    <a:pt x="0" y="1342"/>
                    <a:pt x="31" y="1342"/>
                  </a:cubicBezTo>
                  <a:cubicBezTo>
                    <a:pt x="94" y="1342"/>
                    <a:pt x="188" y="1311"/>
                    <a:pt x="219" y="1311"/>
                  </a:cubicBezTo>
                  <a:cubicBezTo>
                    <a:pt x="281" y="1280"/>
                    <a:pt x="344" y="1280"/>
                    <a:pt x="344" y="1249"/>
                  </a:cubicBezTo>
                  <a:cubicBezTo>
                    <a:pt x="375" y="1217"/>
                    <a:pt x="406" y="1217"/>
                    <a:pt x="438" y="1186"/>
                  </a:cubicBezTo>
                  <a:cubicBezTo>
                    <a:pt x="500" y="1186"/>
                    <a:pt x="531" y="1156"/>
                    <a:pt x="531" y="1125"/>
                  </a:cubicBezTo>
                  <a:cubicBezTo>
                    <a:pt x="531" y="1125"/>
                    <a:pt x="625" y="1000"/>
                    <a:pt x="750" y="906"/>
                  </a:cubicBezTo>
                  <a:cubicBezTo>
                    <a:pt x="844" y="812"/>
                    <a:pt x="875" y="750"/>
                    <a:pt x="844" y="781"/>
                  </a:cubicBezTo>
                  <a:cubicBezTo>
                    <a:pt x="781" y="812"/>
                    <a:pt x="656" y="875"/>
                    <a:pt x="531" y="968"/>
                  </a:cubicBezTo>
                  <a:cubicBezTo>
                    <a:pt x="438" y="1031"/>
                    <a:pt x="344" y="1093"/>
                    <a:pt x="313" y="1093"/>
                  </a:cubicBezTo>
                  <a:cubicBezTo>
                    <a:pt x="281" y="1125"/>
                    <a:pt x="250" y="1093"/>
                    <a:pt x="219" y="1093"/>
                  </a:cubicBezTo>
                  <a:cubicBezTo>
                    <a:pt x="188" y="1093"/>
                    <a:pt x="188" y="1031"/>
                    <a:pt x="188" y="1000"/>
                  </a:cubicBezTo>
                  <a:cubicBezTo>
                    <a:pt x="188" y="937"/>
                    <a:pt x="188" y="906"/>
                    <a:pt x="219" y="906"/>
                  </a:cubicBezTo>
                  <a:cubicBezTo>
                    <a:pt x="281" y="906"/>
                    <a:pt x="281" y="906"/>
                    <a:pt x="250" y="843"/>
                  </a:cubicBezTo>
                  <a:cubicBezTo>
                    <a:pt x="250" y="812"/>
                    <a:pt x="219" y="750"/>
                    <a:pt x="219" y="687"/>
                  </a:cubicBezTo>
                  <a:cubicBezTo>
                    <a:pt x="219" y="656"/>
                    <a:pt x="219" y="625"/>
                    <a:pt x="250" y="625"/>
                  </a:cubicBezTo>
                  <a:cubicBezTo>
                    <a:pt x="281" y="625"/>
                    <a:pt x="281" y="531"/>
                    <a:pt x="281" y="437"/>
                  </a:cubicBezTo>
                  <a:cubicBezTo>
                    <a:pt x="250" y="343"/>
                    <a:pt x="219" y="218"/>
                    <a:pt x="219" y="156"/>
                  </a:cubicBezTo>
                  <a:cubicBezTo>
                    <a:pt x="250" y="125"/>
                    <a:pt x="219" y="62"/>
                    <a:pt x="188" y="31"/>
                  </a:cubicBezTo>
                  <a:cubicBezTo>
                    <a:pt x="188" y="0"/>
                    <a:pt x="125" y="93"/>
                    <a:pt x="125" y="218"/>
                  </a:cubicBezTo>
                  <a:cubicBezTo>
                    <a:pt x="125" y="343"/>
                    <a:pt x="94" y="500"/>
                    <a:pt x="94" y="593"/>
                  </a:cubicBezTo>
                  <a:cubicBezTo>
                    <a:pt x="63" y="656"/>
                    <a:pt x="63" y="781"/>
                    <a:pt x="63" y="843"/>
                  </a:cubicBezTo>
                  <a:cubicBezTo>
                    <a:pt x="63" y="875"/>
                    <a:pt x="94" y="968"/>
                    <a:pt x="94" y="10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37"/>
            <p:cNvSpPr>
              <a:spLocks noChangeArrowheads="1"/>
            </p:cNvSpPr>
            <p:nvPr/>
          </p:nvSpPr>
          <p:spPr bwMode="auto">
            <a:xfrm>
              <a:off x="5239" y="2443"/>
              <a:ext cx="198" cy="233"/>
            </a:xfrm>
            <a:custGeom>
              <a:avLst/>
              <a:gdLst>
                <a:gd name="T0" fmla="*/ 625 w 876"/>
                <a:gd name="T1" fmla="*/ 313 h 1033"/>
                <a:gd name="T2" fmla="*/ 625 w 876"/>
                <a:gd name="T3" fmla="*/ 313 h 1033"/>
                <a:gd name="T4" fmla="*/ 438 w 876"/>
                <a:gd name="T5" fmla="*/ 563 h 1033"/>
                <a:gd name="T6" fmla="*/ 250 w 876"/>
                <a:gd name="T7" fmla="*/ 625 h 1033"/>
                <a:gd name="T8" fmla="*/ 63 w 876"/>
                <a:gd name="T9" fmla="*/ 719 h 1033"/>
                <a:gd name="T10" fmla="*/ 0 w 876"/>
                <a:gd name="T11" fmla="*/ 938 h 1033"/>
                <a:gd name="T12" fmla="*/ 94 w 876"/>
                <a:gd name="T13" fmla="*/ 969 h 1033"/>
                <a:gd name="T14" fmla="*/ 188 w 876"/>
                <a:gd name="T15" fmla="*/ 813 h 1033"/>
                <a:gd name="T16" fmla="*/ 313 w 876"/>
                <a:gd name="T17" fmla="*/ 719 h 1033"/>
                <a:gd name="T18" fmla="*/ 438 w 876"/>
                <a:gd name="T19" fmla="*/ 657 h 1033"/>
                <a:gd name="T20" fmla="*/ 563 w 876"/>
                <a:gd name="T21" fmla="*/ 594 h 1033"/>
                <a:gd name="T22" fmla="*/ 688 w 876"/>
                <a:gd name="T23" fmla="*/ 594 h 1033"/>
                <a:gd name="T24" fmla="*/ 781 w 876"/>
                <a:gd name="T25" fmla="*/ 469 h 1033"/>
                <a:gd name="T26" fmla="*/ 844 w 876"/>
                <a:gd name="T27" fmla="*/ 282 h 1033"/>
                <a:gd name="T28" fmla="*/ 875 w 876"/>
                <a:gd name="T29" fmla="*/ 125 h 1033"/>
                <a:gd name="T30" fmla="*/ 781 w 876"/>
                <a:gd name="T31" fmla="*/ 32 h 1033"/>
                <a:gd name="T32" fmla="*/ 719 w 876"/>
                <a:gd name="T33" fmla="*/ 63 h 1033"/>
                <a:gd name="T34" fmla="*/ 625 w 876"/>
                <a:gd name="T35" fmla="*/ 31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6" h="1033">
                  <a:moveTo>
                    <a:pt x="625" y="313"/>
                  </a:moveTo>
                  <a:lnTo>
                    <a:pt x="625" y="313"/>
                  </a:lnTo>
                  <a:cubicBezTo>
                    <a:pt x="563" y="407"/>
                    <a:pt x="469" y="500"/>
                    <a:pt x="438" y="563"/>
                  </a:cubicBezTo>
                  <a:cubicBezTo>
                    <a:pt x="375" y="594"/>
                    <a:pt x="313" y="625"/>
                    <a:pt x="250" y="625"/>
                  </a:cubicBezTo>
                  <a:cubicBezTo>
                    <a:pt x="219" y="657"/>
                    <a:pt x="125" y="688"/>
                    <a:pt x="63" y="719"/>
                  </a:cubicBezTo>
                  <a:cubicBezTo>
                    <a:pt x="0" y="750"/>
                    <a:pt x="0" y="875"/>
                    <a:pt x="0" y="938"/>
                  </a:cubicBezTo>
                  <a:cubicBezTo>
                    <a:pt x="31" y="1032"/>
                    <a:pt x="63" y="1032"/>
                    <a:pt x="94" y="969"/>
                  </a:cubicBezTo>
                  <a:cubicBezTo>
                    <a:pt x="125" y="907"/>
                    <a:pt x="188" y="813"/>
                    <a:pt x="188" y="813"/>
                  </a:cubicBezTo>
                  <a:cubicBezTo>
                    <a:pt x="219" y="782"/>
                    <a:pt x="250" y="750"/>
                    <a:pt x="313" y="719"/>
                  </a:cubicBezTo>
                  <a:cubicBezTo>
                    <a:pt x="344" y="719"/>
                    <a:pt x="406" y="688"/>
                    <a:pt x="438" y="657"/>
                  </a:cubicBezTo>
                  <a:cubicBezTo>
                    <a:pt x="469" y="625"/>
                    <a:pt x="531" y="594"/>
                    <a:pt x="563" y="594"/>
                  </a:cubicBezTo>
                  <a:cubicBezTo>
                    <a:pt x="594" y="594"/>
                    <a:pt x="656" y="594"/>
                    <a:pt x="688" y="594"/>
                  </a:cubicBezTo>
                  <a:cubicBezTo>
                    <a:pt x="719" y="594"/>
                    <a:pt x="781" y="532"/>
                    <a:pt x="781" y="469"/>
                  </a:cubicBezTo>
                  <a:cubicBezTo>
                    <a:pt x="781" y="407"/>
                    <a:pt x="813" y="344"/>
                    <a:pt x="844" y="282"/>
                  </a:cubicBezTo>
                  <a:cubicBezTo>
                    <a:pt x="875" y="250"/>
                    <a:pt x="875" y="157"/>
                    <a:pt x="875" y="125"/>
                  </a:cubicBezTo>
                  <a:cubicBezTo>
                    <a:pt x="875" y="94"/>
                    <a:pt x="813" y="32"/>
                    <a:pt x="781" y="32"/>
                  </a:cubicBezTo>
                  <a:cubicBezTo>
                    <a:pt x="750" y="0"/>
                    <a:pt x="719" y="32"/>
                    <a:pt x="719" y="63"/>
                  </a:cubicBezTo>
                  <a:cubicBezTo>
                    <a:pt x="719" y="94"/>
                    <a:pt x="656" y="219"/>
                    <a:pt x="625" y="3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38"/>
            <p:cNvSpPr>
              <a:spLocks noChangeArrowheads="1"/>
            </p:cNvSpPr>
            <p:nvPr/>
          </p:nvSpPr>
          <p:spPr bwMode="auto">
            <a:xfrm>
              <a:off x="5083" y="2762"/>
              <a:ext cx="70" cy="63"/>
            </a:xfrm>
            <a:custGeom>
              <a:avLst/>
              <a:gdLst>
                <a:gd name="T0" fmla="*/ 156 w 313"/>
                <a:gd name="T1" fmla="*/ 187 h 282"/>
                <a:gd name="T2" fmla="*/ 156 w 313"/>
                <a:gd name="T3" fmla="*/ 187 h 282"/>
                <a:gd name="T4" fmla="*/ 250 w 313"/>
                <a:gd name="T5" fmla="*/ 93 h 282"/>
                <a:gd name="T6" fmla="*/ 250 w 313"/>
                <a:gd name="T7" fmla="*/ 31 h 282"/>
                <a:gd name="T8" fmla="*/ 93 w 313"/>
                <a:gd name="T9" fmla="*/ 0 h 282"/>
                <a:gd name="T10" fmla="*/ 31 w 313"/>
                <a:gd name="T11" fmla="*/ 156 h 282"/>
                <a:gd name="T12" fmla="*/ 62 w 313"/>
                <a:gd name="T13" fmla="*/ 281 h 282"/>
                <a:gd name="T14" fmla="*/ 156 w 313"/>
                <a:gd name="T15" fmla="*/ 187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 h="282">
                  <a:moveTo>
                    <a:pt x="156" y="187"/>
                  </a:moveTo>
                  <a:lnTo>
                    <a:pt x="156" y="187"/>
                  </a:lnTo>
                  <a:cubicBezTo>
                    <a:pt x="156" y="156"/>
                    <a:pt x="218" y="93"/>
                    <a:pt x="250" y="93"/>
                  </a:cubicBezTo>
                  <a:cubicBezTo>
                    <a:pt x="312" y="93"/>
                    <a:pt x="312" y="62"/>
                    <a:pt x="250" y="31"/>
                  </a:cubicBezTo>
                  <a:cubicBezTo>
                    <a:pt x="187" y="0"/>
                    <a:pt x="125" y="0"/>
                    <a:pt x="93" y="0"/>
                  </a:cubicBezTo>
                  <a:cubicBezTo>
                    <a:pt x="93" y="31"/>
                    <a:pt x="31" y="93"/>
                    <a:pt x="31" y="156"/>
                  </a:cubicBezTo>
                  <a:cubicBezTo>
                    <a:pt x="0" y="218"/>
                    <a:pt x="31" y="281"/>
                    <a:pt x="62" y="281"/>
                  </a:cubicBezTo>
                  <a:cubicBezTo>
                    <a:pt x="125" y="281"/>
                    <a:pt x="156" y="250"/>
                    <a:pt x="156"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39"/>
            <p:cNvSpPr>
              <a:spLocks noChangeArrowheads="1"/>
            </p:cNvSpPr>
            <p:nvPr/>
          </p:nvSpPr>
          <p:spPr bwMode="auto">
            <a:xfrm>
              <a:off x="6004" y="3428"/>
              <a:ext cx="84" cy="113"/>
            </a:xfrm>
            <a:custGeom>
              <a:avLst/>
              <a:gdLst>
                <a:gd name="T0" fmla="*/ 250 w 376"/>
                <a:gd name="T1" fmla="*/ 250 h 501"/>
                <a:gd name="T2" fmla="*/ 250 w 376"/>
                <a:gd name="T3" fmla="*/ 250 h 501"/>
                <a:gd name="T4" fmla="*/ 250 w 376"/>
                <a:gd name="T5" fmla="*/ 219 h 501"/>
                <a:gd name="T6" fmla="*/ 187 w 376"/>
                <a:gd name="T7" fmla="*/ 63 h 501"/>
                <a:gd name="T8" fmla="*/ 156 w 376"/>
                <a:gd name="T9" fmla="*/ 31 h 501"/>
                <a:gd name="T10" fmla="*/ 63 w 376"/>
                <a:gd name="T11" fmla="*/ 125 h 501"/>
                <a:gd name="T12" fmla="*/ 0 w 376"/>
                <a:gd name="T13" fmla="*/ 188 h 501"/>
                <a:gd name="T14" fmla="*/ 0 w 376"/>
                <a:gd name="T15" fmla="*/ 250 h 501"/>
                <a:gd name="T16" fmla="*/ 0 w 376"/>
                <a:gd name="T17" fmla="*/ 344 h 501"/>
                <a:gd name="T18" fmla="*/ 94 w 376"/>
                <a:gd name="T19" fmla="*/ 375 h 501"/>
                <a:gd name="T20" fmla="*/ 219 w 376"/>
                <a:gd name="T21" fmla="*/ 406 h 501"/>
                <a:gd name="T22" fmla="*/ 313 w 376"/>
                <a:gd name="T23" fmla="*/ 469 h 501"/>
                <a:gd name="T24" fmla="*/ 344 w 376"/>
                <a:gd name="T25" fmla="*/ 469 h 501"/>
                <a:gd name="T26" fmla="*/ 250 w 376"/>
                <a:gd name="T27" fmla="*/ 281 h 501"/>
                <a:gd name="T28" fmla="*/ 250 w 376"/>
                <a:gd name="T29" fmla="*/ 25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501">
                  <a:moveTo>
                    <a:pt x="250" y="250"/>
                  </a:moveTo>
                  <a:lnTo>
                    <a:pt x="250" y="250"/>
                  </a:lnTo>
                  <a:cubicBezTo>
                    <a:pt x="250" y="219"/>
                    <a:pt x="250" y="219"/>
                    <a:pt x="250" y="219"/>
                  </a:cubicBezTo>
                  <a:cubicBezTo>
                    <a:pt x="250" y="156"/>
                    <a:pt x="219" y="94"/>
                    <a:pt x="187" y="63"/>
                  </a:cubicBezTo>
                  <a:cubicBezTo>
                    <a:pt x="156" y="31"/>
                    <a:pt x="156" y="0"/>
                    <a:pt x="156" y="31"/>
                  </a:cubicBezTo>
                  <a:cubicBezTo>
                    <a:pt x="156" y="63"/>
                    <a:pt x="125" y="94"/>
                    <a:pt x="63" y="125"/>
                  </a:cubicBezTo>
                  <a:cubicBezTo>
                    <a:pt x="31" y="125"/>
                    <a:pt x="0" y="156"/>
                    <a:pt x="0" y="188"/>
                  </a:cubicBezTo>
                  <a:cubicBezTo>
                    <a:pt x="0" y="219"/>
                    <a:pt x="0" y="250"/>
                    <a:pt x="0" y="250"/>
                  </a:cubicBezTo>
                  <a:cubicBezTo>
                    <a:pt x="0" y="281"/>
                    <a:pt x="0" y="313"/>
                    <a:pt x="0" y="344"/>
                  </a:cubicBezTo>
                  <a:cubicBezTo>
                    <a:pt x="0" y="344"/>
                    <a:pt x="31" y="375"/>
                    <a:pt x="94" y="375"/>
                  </a:cubicBezTo>
                  <a:cubicBezTo>
                    <a:pt x="125" y="344"/>
                    <a:pt x="187" y="375"/>
                    <a:pt x="219" y="406"/>
                  </a:cubicBezTo>
                  <a:cubicBezTo>
                    <a:pt x="219" y="406"/>
                    <a:pt x="281" y="469"/>
                    <a:pt x="313" y="469"/>
                  </a:cubicBezTo>
                  <a:cubicBezTo>
                    <a:pt x="344" y="500"/>
                    <a:pt x="375" y="500"/>
                    <a:pt x="344" y="469"/>
                  </a:cubicBezTo>
                  <a:cubicBezTo>
                    <a:pt x="344" y="438"/>
                    <a:pt x="281" y="344"/>
                    <a:pt x="250" y="281"/>
                  </a:cubicBezTo>
                  <a:cubicBezTo>
                    <a:pt x="250" y="281"/>
                    <a:pt x="250" y="281"/>
                    <a:pt x="250" y="2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0"/>
            <p:cNvSpPr>
              <a:spLocks noChangeArrowheads="1"/>
            </p:cNvSpPr>
            <p:nvPr/>
          </p:nvSpPr>
          <p:spPr bwMode="auto">
            <a:xfrm>
              <a:off x="5820" y="3400"/>
              <a:ext cx="77" cy="120"/>
            </a:xfrm>
            <a:custGeom>
              <a:avLst/>
              <a:gdLst>
                <a:gd name="T0" fmla="*/ 125 w 344"/>
                <a:gd name="T1" fmla="*/ 31 h 532"/>
                <a:gd name="T2" fmla="*/ 125 w 344"/>
                <a:gd name="T3" fmla="*/ 31 h 532"/>
                <a:gd name="T4" fmla="*/ 31 w 344"/>
                <a:gd name="T5" fmla="*/ 63 h 532"/>
                <a:gd name="T6" fmla="*/ 0 w 344"/>
                <a:gd name="T7" fmla="*/ 125 h 532"/>
                <a:gd name="T8" fmla="*/ 31 w 344"/>
                <a:gd name="T9" fmla="*/ 219 h 532"/>
                <a:gd name="T10" fmla="*/ 125 w 344"/>
                <a:gd name="T11" fmla="*/ 344 h 532"/>
                <a:gd name="T12" fmla="*/ 187 w 344"/>
                <a:gd name="T13" fmla="*/ 500 h 532"/>
                <a:gd name="T14" fmla="*/ 281 w 344"/>
                <a:gd name="T15" fmla="*/ 531 h 532"/>
                <a:gd name="T16" fmla="*/ 312 w 344"/>
                <a:gd name="T17" fmla="*/ 469 h 532"/>
                <a:gd name="T18" fmla="*/ 281 w 344"/>
                <a:gd name="T19" fmla="*/ 375 h 532"/>
                <a:gd name="T20" fmla="*/ 187 w 344"/>
                <a:gd name="T21" fmla="*/ 188 h 532"/>
                <a:gd name="T22" fmla="*/ 156 w 344"/>
                <a:gd name="T23" fmla="*/ 31 h 532"/>
                <a:gd name="T24" fmla="*/ 125 w 344"/>
                <a:gd name="T25" fmla="*/ 3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32">
                  <a:moveTo>
                    <a:pt x="125" y="31"/>
                  </a:moveTo>
                  <a:lnTo>
                    <a:pt x="125" y="31"/>
                  </a:lnTo>
                  <a:cubicBezTo>
                    <a:pt x="93" y="31"/>
                    <a:pt x="62" y="63"/>
                    <a:pt x="31" y="63"/>
                  </a:cubicBezTo>
                  <a:cubicBezTo>
                    <a:pt x="0" y="94"/>
                    <a:pt x="0" y="125"/>
                    <a:pt x="0" y="125"/>
                  </a:cubicBezTo>
                  <a:cubicBezTo>
                    <a:pt x="0" y="156"/>
                    <a:pt x="31" y="188"/>
                    <a:pt x="31" y="219"/>
                  </a:cubicBezTo>
                  <a:cubicBezTo>
                    <a:pt x="62" y="250"/>
                    <a:pt x="93" y="313"/>
                    <a:pt x="125" y="344"/>
                  </a:cubicBezTo>
                  <a:cubicBezTo>
                    <a:pt x="156" y="406"/>
                    <a:pt x="187" y="469"/>
                    <a:pt x="187" y="500"/>
                  </a:cubicBezTo>
                  <a:cubicBezTo>
                    <a:pt x="218" y="500"/>
                    <a:pt x="250" y="531"/>
                    <a:pt x="281" y="531"/>
                  </a:cubicBezTo>
                  <a:cubicBezTo>
                    <a:pt x="312" y="531"/>
                    <a:pt x="343" y="500"/>
                    <a:pt x="312" y="469"/>
                  </a:cubicBezTo>
                  <a:cubicBezTo>
                    <a:pt x="312" y="469"/>
                    <a:pt x="281" y="406"/>
                    <a:pt x="281" y="375"/>
                  </a:cubicBezTo>
                  <a:cubicBezTo>
                    <a:pt x="250" y="344"/>
                    <a:pt x="218" y="250"/>
                    <a:pt x="187" y="188"/>
                  </a:cubicBezTo>
                  <a:cubicBezTo>
                    <a:pt x="156" y="125"/>
                    <a:pt x="156" y="63"/>
                    <a:pt x="156" y="31"/>
                  </a:cubicBezTo>
                  <a:cubicBezTo>
                    <a:pt x="156" y="0"/>
                    <a:pt x="125" y="0"/>
                    <a:pt x="125"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1"/>
            <p:cNvSpPr>
              <a:spLocks noChangeArrowheads="1"/>
            </p:cNvSpPr>
            <p:nvPr/>
          </p:nvSpPr>
          <p:spPr bwMode="auto">
            <a:xfrm>
              <a:off x="5770" y="3492"/>
              <a:ext cx="91" cy="77"/>
            </a:xfrm>
            <a:custGeom>
              <a:avLst/>
              <a:gdLst>
                <a:gd name="T0" fmla="*/ 312 w 407"/>
                <a:gd name="T1" fmla="*/ 344 h 345"/>
                <a:gd name="T2" fmla="*/ 312 w 407"/>
                <a:gd name="T3" fmla="*/ 344 h 345"/>
                <a:gd name="T4" fmla="*/ 375 w 407"/>
                <a:gd name="T5" fmla="*/ 282 h 345"/>
                <a:gd name="T6" fmla="*/ 406 w 407"/>
                <a:gd name="T7" fmla="*/ 219 h 345"/>
                <a:gd name="T8" fmla="*/ 375 w 407"/>
                <a:gd name="T9" fmla="*/ 188 h 345"/>
                <a:gd name="T10" fmla="*/ 281 w 407"/>
                <a:gd name="T11" fmla="*/ 125 h 345"/>
                <a:gd name="T12" fmla="*/ 156 w 407"/>
                <a:gd name="T13" fmla="*/ 32 h 345"/>
                <a:gd name="T14" fmla="*/ 62 w 407"/>
                <a:gd name="T15" fmla="*/ 0 h 345"/>
                <a:gd name="T16" fmla="*/ 31 w 407"/>
                <a:gd name="T17" fmla="*/ 63 h 345"/>
                <a:gd name="T18" fmla="*/ 94 w 407"/>
                <a:gd name="T19" fmla="*/ 188 h 345"/>
                <a:gd name="T20" fmla="*/ 187 w 407"/>
                <a:gd name="T21" fmla="*/ 250 h 345"/>
                <a:gd name="T22" fmla="*/ 250 w 407"/>
                <a:gd name="T23" fmla="*/ 344 h 345"/>
                <a:gd name="T24" fmla="*/ 312 w 407"/>
                <a:gd name="T25" fmla="*/ 34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345">
                  <a:moveTo>
                    <a:pt x="312" y="344"/>
                  </a:moveTo>
                  <a:lnTo>
                    <a:pt x="312" y="344"/>
                  </a:lnTo>
                  <a:cubicBezTo>
                    <a:pt x="344" y="344"/>
                    <a:pt x="375" y="313"/>
                    <a:pt x="375" y="282"/>
                  </a:cubicBezTo>
                  <a:cubicBezTo>
                    <a:pt x="375" y="282"/>
                    <a:pt x="375" y="250"/>
                    <a:pt x="406" y="219"/>
                  </a:cubicBezTo>
                  <a:cubicBezTo>
                    <a:pt x="406" y="219"/>
                    <a:pt x="406" y="188"/>
                    <a:pt x="375" y="188"/>
                  </a:cubicBezTo>
                  <a:cubicBezTo>
                    <a:pt x="344" y="157"/>
                    <a:pt x="312" y="125"/>
                    <a:pt x="281" y="125"/>
                  </a:cubicBezTo>
                  <a:cubicBezTo>
                    <a:pt x="219" y="94"/>
                    <a:pt x="187" y="63"/>
                    <a:pt x="156" y="32"/>
                  </a:cubicBezTo>
                  <a:cubicBezTo>
                    <a:pt x="125" y="0"/>
                    <a:pt x="62" y="0"/>
                    <a:pt x="62" y="0"/>
                  </a:cubicBezTo>
                  <a:cubicBezTo>
                    <a:pt x="31" y="0"/>
                    <a:pt x="0" y="32"/>
                    <a:pt x="31" y="63"/>
                  </a:cubicBezTo>
                  <a:cubicBezTo>
                    <a:pt x="31" y="94"/>
                    <a:pt x="62" y="157"/>
                    <a:pt x="94" y="188"/>
                  </a:cubicBezTo>
                  <a:cubicBezTo>
                    <a:pt x="94" y="188"/>
                    <a:pt x="156" y="219"/>
                    <a:pt x="187" y="250"/>
                  </a:cubicBezTo>
                  <a:cubicBezTo>
                    <a:pt x="187" y="282"/>
                    <a:pt x="219" y="313"/>
                    <a:pt x="250" y="344"/>
                  </a:cubicBezTo>
                  <a:cubicBezTo>
                    <a:pt x="250" y="344"/>
                    <a:pt x="281" y="344"/>
                    <a:pt x="312"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2"/>
            <p:cNvSpPr>
              <a:spLocks noChangeArrowheads="1"/>
            </p:cNvSpPr>
            <p:nvPr/>
          </p:nvSpPr>
          <p:spPr bwMode="auto">
            <a:xfrm>
              <a:off x="5550" y="3223"/>
              <a:ext cx="212" cy="162"/>
            </a:xfrm>
            <a:custGeom>
              <a:avLst/>
              <a:gdLst>
                <a:gd name="T0" fmla="*/ 906 w 938"/>
                <a:gd name="T1" fmla="*/ 469 h 720"/>
                <a:gd name="T2" fmla="*/ 906 w 938"/>
                <a:gd name="T3" fmla="*/ 469 h 720"/>
                <a:gd name="T4" fmla="*/ 813 w 938"/>
                <a:gd name="T5" fmla="*/ 406 h 720"/>
                <a:gd name="T6" fmla="*/ 688 w 938"/>
                <a:gd name="T7" fmla="*/ 344 h 720"/>
                <a:gd name="T8" fmla="*/ 656 w 938"/>
                <a:gd name="T9" fmla="*/ 312 h 720"/>
                <a:gd name="T10" fmla="*/ 625 w 938"/>
                <a:gd name="T11" fmla="*/ 281 h 720"/>
                <a:gd name="T12" fmla="*/ 531 w 938"/>
                <a:gd name="T13" fmla="*/ 250 h 720"/>
                <a:gd name="T14" fmla="*/ 469 w 938"/>
                <a:gd name="T15" fmla="*/ 94 h 720"/>
                <a:gd name="T16" fmla="*/ 438 w 938"/>
                <a:gd name="T17" fmla="*/ 62 h 720"/>
                <a:gd name="T18" fmla="*/ 406 w 938"/>
                <a:gd name="T19" fmla="*/ 0 h 720"/>
                <a:gd name="T20" fmla="*/ 313 w 938"/>
                <a:gd name="T21" fmla="*/ 62 h 720"/>
                <a:gd name="T22" fmla="*/ 250 w 938"/>
                <a:gd name="T23" fmla="*/ 62 h 720"/>
                <a:gd name="T24" fmla="*/ 156 w 938"/>
                <a:gd name="T25" fmla="*/ 0 h 720"/>
                <a:gd name="T26" fmla="*/ 63 w 938"/>
                <a:gd name="T27" fmla="*/ 31 h 720"/>
                <a:gd name="T28" fmla="*/ 63 w 938"/>
                <a:gd name="T29" fmla="*/ 62 h 720"/>
                <a:gd name="T30" fmla="*/ 156 w 938"/>
                <a:gd name="T31" fmla="*/ 125 h 720"/>
                <a:gd name="T32" fmla="*/ 187 w 938"/>
                <a:gd name="T33" fmla="*/ 125 h 720"/>
                <a:gd name="T34" fmla="*/ 63 w 938"/>
                <a:gd name="T35" fmla="*/ 219 h 720"/>
                <a:gd name="T36" fmla="*/ 0 w 938"/>
                <a:gd name="T37" fmla="*/ 312 h 720"/>
                <a:gd name="T38" fmla="*/ 31 w 938"/>
                <a:gd name="T39" fmla="*/ 312 h 720"/>
                <a:gd name="T40" fmla="*/ 219 w 938"/>
                <a:gd name="T41" fmla="*/ 312 h 720"/>
                <a:gd name="T42" fmla="*/ 250 w 938"/>
                <a:gd name="T43" fmla="*/ 312 h 720"/>
                <a:gd name="T44" fmla="*/ 313 w 938"/>
                <a:gd name="T45" fmla="*/ 219 h 720"/>
                <a:gd name="T46" fmla="*/ 406 w 938"/>
                <a:gd name="T47" fmla="*/ 312 h 720"/>
                <a:gd name="T48" fmla="*/ 469 w 938"/>
                <a:gd name="T49" fmla="*/ 406 h 720"/>
                <a:gd name="T50" fmla="*/ 500 w 938"/>
                <a:gd name="T51" fmla="*/ 469 h 720"/>
                <a:gd name="T52" fmla="*/ 625 w 938"/>
                <a:gd name="T53" fmla="*/ 531 h 720"/>
                <a:gd name="T54" fmla="*/ 656 w 938"/>
                <a:gd name="T55" fmla="*/ 562 h 720"/>
                <a:gd name="T56" fmla="*/ 719 w 938"/>
                <a:gd name="T57" fmla="*/ 562 h 720"/>
                <a:gd name="T58" fmla="*/ 719 w 938"/>
                <a:gd name="T59" fmla="*/ 656 h 720"/>
                <a:gd name="T60" fmla="*/ 750 w 938"/>
                <a:gd name="T61" fmla="*/ 687 h 720"/>
                <a:gd name="T62" fmla="*/ 813 w 938"/>
                <a:gd name="T63" fmla="*/ 656 h 720"/>
                <a:gd name="T64" fmla="*/ 875 w 938"/>
                <a:gd name="T65" fmla="*/ 656 h 720"/>
                <a:gd name="T66" fmla="*/ 937 w 938"/>
                <a:gd name="T67" fmla="*/ 656 h 720"/>
                <a:gd name="T68" fmla="*/ 937 w 938"/>
                <a:gd name="T69" fmla="*/ 562 h 720"/>
                <a:gd name="T70" fmla="*/ 906 w 938"/>
                <a:gd name="T71" fmla="*/ 46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8" h="720">
                  <a:moveTo>
                    <a:pt x="906" y="469"/>
                  </a:moveTo>
                  <a:lnTo>
                    <a:pt x="906" y="469"/>
                  </a:lnTo>
                  <a:cubicBezTo>
                    <a:pt x="875" y="469"/>
                    <a:pt x="844" y="437"/>
                    <a:pt x="813" y="406"/>
                  </a:cubicBezTo>
                  <a:cubicBezTo>
                    <a:pt x="781" y="406"/>
                    <a:pt x="719" y="375"/>
                    <a:pt x="688" y="344"/>
                  </a:cubicBezTo>
                  <a:cubicBezTo>
                    <a:pt x="688" y="344"/>
                    <a:pt x="688" y="344"/>
                    <a:pt x="656" y="312"/>
                  </a:cubicBezTo>
                  <a:cubicBezTo>
                    <a:pt x="625" y="281"/>
                    <a:pt x="625" y="281"/>
                    <a:pt x="625" y="281"/>
                  </a:cubicBezTo>
                  <a:cubicBezTo>
                    <a:pt x="594" y="312"/>
                    <a:pt x="531" y="281"/>
                    <a:pt x="531" y="250"/>
                  </a:cubicBezTo>
                  <a:cubicBezTo>
                    <a:pt x="500" y="187"/>
                    <a:pt x="469" y="125"/>
                    <a:pt x="469" y="94"/>
                  </a:cubicBezTo>
                  <a:cubicBezTo>
                    <a:pt x="469" y="94"/>
                    <a:pt x="469" y="94"/>
                    <a:pt x="438" y="62"/>
                  </a:cubicBezTo>
                  <a:cubicBezTo>
                    <a:pt x="406" y="0"/>
                    <a:pt x="406" y="0"/>
                    <a:pt x="406" y="0"/>
                  </a:cubicBezTo>
                  <a:cubicBezTo>
                    <a:pt x="375" y="31"/>
                    <a:pt x="344" y="62"/>
                    <a:pt x="313" y="62"/>
                  </a:cubicBezTo>
                  <a:cubicBezTo>
                    <a:pt x="281" y="94"/>
                    <a:pt x="250" y="62"/>
                    <a:pt x="250" y="62"/>
                  </a:cubicBezTo>
                  <a:cubicBezTo>
                    <a:pt x="219" y="31"/>
                    <a:pt x="187" y="0"/>
                    <a:pt x="156" y="0"/>
                  </a:cubicBezTo>
                  <a:cubicBezTo>
                    <a:pt x="125" y="0"/>
                    <a:pt x="94" y="0"/>
                    <a:pt x="63" y="31"/>
                  </a:cubicBezTo>
                  <a:cubicBezTo>
                    <a:pt x="63" y="31"/>
                    <a:pt x="63" y="31"/>
                    <a:pt x="63" y="62"/>
                  </a:cubicBezTo>
                  <a:cubicBezTo>
                    <a:pt x="63" y="94"/>
                    <a:pt x="125" y="94"/>
                    <a:pt x="156" y="125"/>
                  </a:cubicBezTo>
                  <a:cubicBezTo>
                    <a:pt x="187" y="125"/>
                    <a:pt x="187" y="125"/>
                    <a:pt x="187" y="125"/>
                  </a:cubicBezTo>
                  <a:cubicBezTo>
                    <a:pt x="156" y="156"/>
                    <a:pt x="125" y="219"/>
                    <a:pt x="63" y="219"/>
                  </a:cubicBezTo>
                  <a:cubicBezTo>
                    <a:pt x="31" y="219"/>
                    <a:pt x="0" y="250"/>
                    <a:pt x="0" y="312"/>
                  </a:cubicBezTo>
                  <a:cubicBezTo>
                    <a:pt x="0" y="312"/>
                    <a:pt x="0" y="312"/>
                    <a:pt x="31" y="312"/>
                  </a:cubicBezTo>
                  <a:cubicBezTo>
                    <a:pt x="63" y="312"/>
                    <a:pt x="187" y="312"/>
                    <a:pt x="219" y="312"/>
                  </a:cubicBezTo>
                  <a:cubicBezTo>
                    <a:pt x="250" y="312"/>
                    <a:pt x="250" y="312"/>
                    <a:pt x="250" y="312"/>
                  </a:cubicBezTo>
                  <a:cubicBezTo>
                    <a:pt x="250" y="250"/>
                    <a:pt x="281" y="219"/>
                    <a:pt x="313" y="219"/>
                  </a:cubicBezTo>
                  <a:cubicBezTo>
                    <a:pt x="344" y="219"/>
                    <a:pt x="375" y="281"/>
                    <a:pt x="406" y="312"/>
                  </a:cubicBezTo>
                  <a:cubicBezTo>
                    <a:pt x="438" y="312"/>
                    <a:pt x="438" y="375"/>
                    <a:pt x="469" y="406"/>
                  </a:cubicBezTo>
                  <a:cubicBezTo>
                    <a:pt x="469" y="437"/>
                    <a:pt x="500" y="469"/>
                    <a:pt x="500" y="469"/>
                  </a:cubicBezTo>
                  <a:cubicBezTo>
                    <a:pt x="531" y="469"/>
                    <a:pt x="594" y="500"/>
                    <a:pt x="625" y="531"/>
                  </a:cubicBezTo>
                  <a:cubicBezTo>
                    <a:pt x="625" y="531"/>
                    <a:pt x="625" y="531"/>
                    <a:pt x="656" y="562"/>
                  </a:cubicBezTo>
                  <a:cubicBezTo>
                    <a:pt x="719" y="562"/>
                    <a:pt x="719" y="562"/>
                    <a:pt x="719" y="562"/>
                  </a:cubicBezTo>
                  <a:cubicBezTo>
                    <a:pt x="719" y="594"/>
                    <a:pt x="719" y="625"/>
                    <a:pt x="719" y="656"/>
                  </a:cubicBezTo>
                  <a:cubicBezTo>
                    <a:pt x="719" y="687"/>
                    <a:pt x="719" y="719"/>
                    <a:pt x="750" y="687"/>
                  </a:cubicBezTo>
                  <a:cubicBezTo>
                    <a:pt x="781" y="687"/>
                    <a:pt x="813" y="687"/>
                    <a:pt x="813" y="656"/>
                  </a:cubicBezTo>
                  <a:cubicBezTo>
                    <a:pt x="813" y="625"/>
                    <a:pt x="844" y="656"/>
                    <a:pt x="875" y="656"/>
                  </a:cubicBezTo>
                  <a:cubicBezTo>
                    <a:pt x="906" y="687"/>
                    <a:pt x="937" y="687"/>
                    <a:pt x="937" y="656"/>
                  </a:cubicBezTo>
                  <a:cubicBezTo>
                    <a:pt x="937" y="625"/>
                    <a:pt x="937" y="594"/>
                    <a:pt x="937" y="562"/>
                  </a:cubicBezTo>
                  <a:cubicBezTo>
                    <a:pt x="937" y="531"/>
                    <a:pt x="937" y="500"/>
                    <a:pt x="906" y="4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3"/>
            <p:cNvSpPr>
              <a:spLocks noChangeArrowheads="1"/>
            </p:cNvSpPr>
            <p:nvPr/>
          </p:nvSpPr>
          <p:spPr bwMode="auto">
            <a:xfrm>
              <a:off x="5069" y="3152"/>
              <a:ext cx="99" cy="141"/>
            </a:xfrm>
            <a:custGeom>
              <a:avLst/>
              <a:gdLst>
                <a:gd name="T0" fmla="*/ 313 w 439"/>
                <a:gd name="T1" fmla="*/ 219 h 626"/>
                <a:gd name="T2" fmla="*/ 313 w 439"/>
                <a:gd name="T3" fmla="*/ 219 h 626"/>
                <a:gd name="T4" fmla="*/ 375 w 439"/>
                <a:gd name="T5" fmla="*/ 157 h 626"/>
                <a:gd name="T6" fmla="*/ 438 w 439"/>
                <a:gd name="T7" fmla="*/ 94 h 626"/>
                <a:gd name="T8" fmla="*/ 406 w 439"/>
                <a:gd name="T9" fmla="*/ 0 h 626"/>
                <a:gd name="T10" fmla="*/ 375 w 439"/>
                <a:gd name="T11" fmla="*/ 32 h 626"/>
                <a:gd name="T12" fmla="*/ 313 w 439"/>
                <a:gd name="T13" fmla="*/ 63 h 626"/>
                <a:gd name="T14" fmla="*/ 188 w 439"/>
                <a:gd name="T15" fmla="*/ 94 h 626"/>
                <a:gd name="T16" fmla="*/ 63 w 439"/>
                <a:gd name="T17" fmla="*/ 125 h 626"/>
                <a:gd name="T18" fmla="*/ 0 w 439"/>
                <a:gd name="T19" fmla="*/ 188 h 626"/>
                <a:gd name="T20" fmla="*/ 0 w 439"/>
                <a:gd name="T21" fmla="*/ 313 h 626"/>
                <a:gd name="T22" fmla="*/ 0 w 439"/>
                <a:gd name="T23" fmla="*/ 438 h 626"/>
                <a:gd name="T24" fmla="*/ 31 w 439"/>
                <a:gd name="T25" fmla="*/ 563 h 626"/>
                <a:gd name="T26" fmla="*/ 94 w 439"/>
                <a:gd name="T27" fmla="*/ 625 h 626"/>
                <a:gd name="T28" fmla="*/ 156 w 439"/>
                <a:gd name="T29" fmla="*/ 594 h 626"/>
                <a:gd name="T30" fmla="*/ 156 w 439"/>
                <a:gd name="T31" fmla="*/ 563 h 626"/>
                <a:gd name="T32" fmla="*/ 188 w 439"/>
                <a:gd name="T33" fmla="*/ 532 h 626"/>
                <a:gd name="T34" fmla="*/ 250 w 439"/>
                <a:gd name="T35" fmla="*/ 532 h 626"/>
                <a:gd name="T36" fmla="*/ 344 w 439"/>
                <a:gd name="T37" fmla="*/ 500 h 626"/>
                <a:gd name="T38" fmla="*/ 313 w 439"/>
                <a:gd name="T39" fmla="*/ 438 h 626"/>
                <a:gd name="T40" fmla="*/ 250 w 439"/>
                <a:gd name="T41" fmla="*/ 375 h 626"/>
                <a:gd name="T42" fmla="*/ 250 w 439"/>
                <a:gd name="T43" fmla="*/ 313 h 626"/>
                <a:gd name="T44" fmla="*/ 313 w 439"/>
                <a:gd name="T45" fmla="*/ 21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626">
                  <a:moveTo>
                    <a:pt x="313" y="219"/>
                  </a:moveTo>
                  <a:lnTo>
                    <a:pt x="313" y="219"/>
                  </a:lnTo>
                  <a:cubicBezTo>
                    <a:pt x="344" y="188"/>
                    <a:pt x="375" y="157"/>
                    <a:pt x="375" y="157"/>
                  </a:cubicBezTo>
                  <a:cubicBezTo>
                    <a:pt x="406" y="157"/>
                    <a:pt x="438" y="125"/>
                    <a:pt x="438" y="94"/>
                  </a:cubicBezTo>
                  <a:cubicBezTo>
                    <a:pt x="438" y="63"/>
                    <a:pt x="438" y="32"/>
                    <a:pt x="406" y="0"/>
                  </a:cubicBezTo>
                  <a:lnTo>
                    <a:pt x="375" y="32"/>
                  </a:lnTo>
                  <a:cubicBezTo>
                    <a:pt x="344" y="63"/>
                    <a:pt x="313" y="63"/>
                    <a:pt x="313" y="63"/>
                  </a:cubicBezTo>
                  <a:cubicBezTo>
                    <a:pt x="281" y="63"/>
                    <a:pt x="250" y="63"/>
                    <a:pt x="188" y="94"/>
                  </a:cubicBezTo>
                  <a:cubicBezTo>
                    <a:pt x="156" y="94"/>
                    <a:pt x="94" y="94"/>
                    <a:pt x="63" y="125"/>
                  </a:cubicBezTo>
                  <a:cubicBezTo>
                    <a:pt x="31" y="125"/>
                    <a:pt x="0" y="157"/>
                    <a:pt x="0" y="188"/>
                  </a:cubicBezTo>
                  <a:cubicBezTo>
                    <a:pt x="0" y="219"/>
                    <a:pt x="0" y="282"/>
                    <a:pt x="0" y="313"/>
                  </a:cubicBezTo>
                  <a:cubicBezTo>
                    <a:pt x="0" y="344"/>
                    <a:pt x="0" y="407"/>
                    <a:pt x="0" y="438"/>
                  </a:cubicBezTo>
                  <a:cubicBezTo>
                    <a:pt x="0" y="469"/>
                    <a:pt x="31" y="500"/>
                    <a:pt x="31" y="563"/>
                  </a:cubicBezTo>
                  <a:cubicBezTo>
                    <a:pt x="31" y="594"/>
                    <a:pt x="63" y="625"/>
                    <a:pt x="94" y="625"/>
                  </a:cubicBezTo>
                  <a:cubicBezTo>
                    <a:pt x="125" y="625"/>
                    <a:pt x="156" y="625"/>
                    <a:pt x="156" y="594"/>
                  </a:cubicBezTo>
                  <a:lnTo>
                    <a:pt x="156" y="563"/>
                  </a:lnTo>
                  <a:cubicBezTo>
                    <a:pt x="156" y="532"/>
                    <a:pt x="156" y="532"/>
                    <a:pt x="188" y="532"/>
                  </a:cubicBezTo>
                  <a:cubicBezTo>
                    <a:pt x="188" y="532"/>
                    <a:pt x="219" y="532"/>
                    <a:pt x="250" y="532"/>
                  </a:cubicBezTo>
                  <a:cubicBezTo>
                    <a:pt x="281" y="532"/>
                    <a:pt x="344" y="532"/>
                    <a:pt x="344" y="500"/>
                  </a:cubicBezTo>
                  <a:cubicBezTo>
                    <a:pt x="344" y="469"/>
                    <a:pt x="313" y="438"/>
                    <a:pt x="313" y="438"/>
                  </a:cubicBezTo>
                  <a:cubicBezTo>
                    <a:pt x="281" y="438"/>
                    <a:pt x="250" y="407"/>
                    <a:pt x="250" y="375"/>
                  </a:cubicBezTo>
                  <a:cubicBezTo>
                    <a:pt x="250" y="344"/>
                    <a:pt x="250" y="313"/>
                    <a:pt x="250" y="313"/>
                  </a:cubicBezTo>
                  <a:cubicBezTo>
                    <a:pt x="250" y="282"/>
                    <a:pt x="281" y="250"/>
                    <a:pt x="313" y="2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44"/>
            <p:cNvSpPr>
              <a:spLocks noChangeArrowheads="1"/>
            </p:cNvSpPr>
            <p:nvPr/>
          </p:nvSpPr>
          <p:spPr bwMode="auto">
            <a:xfrm>
              <a:off x="5189" y="3138"/>
              <a:ext cx="42" cy="63"/>
            </a:xfrm>
            <a:custGeom>
              <a:avLst/>
              <a:gdLst>
                <a:gd name="T0" fmla="*/ 32 w 189"/>
                <a:gd name="T1" fmla="*/ 281 h 282"/>
                <a:gd name="T2" fmla="*/ 32 w 189"/>
                <a:gd name="T3" fmla="*/ 281 h 282"/>
                <a:gd name="T4" fmla="*/ 94 w 189"/>
                <a:gd name="T5" fmla="*/ 281 h 282"/>
                <a:gd name="T6" fmla="*/ 157 w 189"/>
                <a:gd name="T7" fmla="*/ 219 h 282"/>
                <a:gd name="T8" fmla="*/ 188 w 189"/>
                <a:gd name="T9" fmla="*/ 94 h 282"/>
                <a:gd name="T10" fmla="*/ 125 w 189"/>
                <a:gd name="T11" fmla="*/ 0 h 282"/>
                <a:gd name="T12" fmla="*/ 94 w 189"/>
                <a:gd name="T13" fmla="*/ 31 h 282"/>
                <a:gd name="T14" fmla="*/ 32 w 189"/>
                <a:gd name="T15" fmla="*/ 62 h 282"/>
                <a:gd name="T16" fmla="*/ 32 w 189"/>
                <a:gd name="T17" fmla="*/ 156 h 282"/>
                <a:gd name="T18" fmla="*/ 32 w 189"/>
                <a:gd name="T19" fmla="*/ 28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82">
                  <a:moveTo>
                    <a:pt x="32" y="281"/>
                  </a:moveTo>
                  <a:lnTo>
                    <a:pt x="32" y="281"/>
                  </a:lnTo>
                  <a:cubicBezTo>
                    <a:pt x="63" y="281"/>
                    <a:pt x="63" y="281"/>
                    <a:pt x="94" y="281"/>
                  </a:cubicBezTo>
                  <a:cubicBezTo>
                    <a:pt x="125" y="281"/>
                    <a:pt x="157" y="250"/>
                    <a:pt x="157" y="219"/>
                  </a:cubicBezTo>
                  <a:cubicBezTo>
                    <a:pt x="188" y="219"/>
                    <a:pt x="188" y="156"/>
                    <a:pt x="188" y="94"/>
                  </a:cubicBezTo>
                  <a:cubicBezTo>
                    <a:pt x="188" y="31"/>
                    <a:pt x="157" y="0"/>
                    <a:pt x="125" y="0"/>
                  </a:cubicBezTo>
                  <a:cubicBezTo>
                    <a:pt x="125" y="0"/>
                    <a:pt x="94" y="0"/>
                    <a:pt x="94" y="31"/>
                  </a:cubicBezTo>
                  <a:cubicBezTo>
                    <a:pt x="63" y="31"/>
                    <a:pt x="63" y="62"/>
                    <a:pt x="32" y="62"/>
                  </a:cubicBezTo>
                  <a:cubicBezTo>
                    <a:pt x="32" y="62"/>
                    <a:pt x="0" y="94"/>
                    <a:pt x="32" y="156"/>
                  </a:cubicBezTo>
                  <a:cubicBezTo>
                    <a:pt x="32" y="219"/>
                    <a:pt x="32" y="281"/>
                    <a:pt x="32" y="2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45"/>
            <p:cNvSpPr>
              <a:spLocks noChangeArrowheads="1"/>
            </p:cNvSpPr>
            <p:nvPr/>
          </p:nvSpPr>
          <p:spPr bwMode="auto">
            <a:xfrm>
              <a:off x="5302" y="3265"/>
              <a:ext cx="35" cy="35"/>
            </a:xfrm>
            <a:custGeom>
              <a:avLst/>
              <a:gdLst>
                <a:gd name="T0" fmla="*/ 0 w 158"/>
                <a:gd name="T1" fmla="*/ 94 h 158"/>
                <a:gd name="T2" fmla="*/ 0 w 158"/>
                <a:gd name="T3" fmla="*/ 94 h 158"/>
                <a:gd name="T4" fmla="*/ 94 w 158"/>
                <a:gd name="T5" fmla="*/ 125 h 158"/>
                <a:gd name="T6" fmla="*/ 157 w 158"/>
                <a:gd name="T7" fmla="*/ 94 h 158"/>
                <a:gd name="T8" fmla="*/ 125 w 158"/>
                <a:gd name="T9" fmla="*/ 0 h 158"/>
                <a:gd name="T10" fmla="*/ 32 w 158"/>
                <a:gd name="T11" fmla="*/ 0 h 158"/>
                <a:gd name="T12" fmla="*/ 0 w 158"/>
                <a:gd name="T13" fmla="*/ 94 h 158"/>
              </a:gdLst>
              <a:ahLst/>
              <a:cxnLst>
                <a:cxn ang="0">
                  <a:pos x="T0" y="T1"/>
                </a:cxn>
                <a:cxn ang="0">
                  <a:pos x="T2" y="T3"/>
                </a:cxn>
                <a:cxn ang="0">
                  <a:pos x="T4" y="T5"/>
                </a:cxn>
                <a:cxn ang="0">
                  <a:pos x="T6" y="T7"/>
                </a:cxn>
                <a:cxn ang="0">
                  <a:pos x="T8" y="T9"/>
                </a:cxn>
                <a:cxn ang="0">
                  <a:pos x="T10" y="T11"/>
                </a:cxn>
                <a:cxn ang="0">
                  <a:pos x="T12" y="T13"/>
                </a:cxn>
              </a:cxnLst>
              <a:rect l="0" t="0" r="r" b="b"/>
              <a:pathLst>
                <a:path w="158" h="158">
                  <a:moveTo>
                    <a:pt x="0" y="94"/>
                  </a:moveTo>
                  <a:lnTo>
                    <a:pt x="0" y="94"/>
                  </a:lnTo>
                  <a:cubicBezTo>
                    <a:pt x="0" y="125"/>
                    <a:pt x="32" y="157"/>
                    <a:pt x="94" y="125"/>
                  </a:cubicBezTo>
                  <a:cubicBezTo>
                    <a:pt x="125" y="125"/>
                    <a:pt x="157" y="94"/>
                    <a:pt x="157" y="94"/>
                  </a:cubicBezTo>
                  <a:cubicBezTo>
                    <a:pt x="157" y="63"/>
                    <a:pt x="125" y="32"/>
                    <a:pt x="125" y="0"/>
                  </a:cubicBezTo>
                  <a:cubicBezTo>
                    <a:pt x="94" y="0"/>
                    <a:pt x="63" y="0"/>
                    <a:pt x="32" y="0"/>
                  </a:cubicBezTo>
                  <a:cubicBezTo>
                    <a:pt x="32" y="32"/>
                    <a:pt x="0" y="63"/>
                    <a:pt x="0"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6"/>
            <p:cNvSpPr>
              <a:spLocks noChangeArrowheads="1"/>
            </p:cNvSpPr>
            <p:nvPr/>
          </p:nvSpPr>
          <p:spPr bwMode="auto">
            <a:xfrm>
              <a:off x="5182" y="3230"/>
              <a:ext cx="84" cy="21"/>
            </a:xfrm>
            <a:custGeom>
              <a:avLst/>
              <a:gdLst>
                <a:gd name="T0" fmla="*/ 156 w 376"/>
                <a:gd name="T1" fmla="*/ 94 h 95"/>
                <a:gd name="T2" fmla="*/ 156 w 376"/>
                <a:gd name="T3" fmla="*/ 94 h 95"/>
                <a:gd name="T4" fmla="*/ 344 w 376"/>
                <a:gd name="T5" fmla="*/ 94 h 95"/>
                <a:gd name="T6" fmla="*/ 344 w 376"/>
                <a:gd name="T7" fmla="*/ 31 h 95"/>
                <a:gd name="T8" fmla="*/ 281 w 376"/>
                <a:gd name="T9" fmla="*/ 0 h 95"/>
                <a:gd name="T10" fmla="*/ 219 w 376"/>
                <a:gd name="T11" fmla="*/ 0 h 95"/>
                <a:gd name="T12" fmla="*/ 156 w 376"/>
                <a:gd name="T13" fmla="*/ 0 h 95"/>
                <a:gd name="T14" fmla="*/ 63 w 376"/>
                <a:gd name="T15" fmla="*/ 0 h 95"/>
                <a:gd name="T16" fmla="*/ 0 w 376"/>
                <a:gd name="T17" fmla="*/ 31 h 95"/>
                <a:gd name="T18" fmla="*/ 31 w 376"/>
                <a:gd name="T19" fmla="*/ 63 h 95"/>
                <a:gd name="T20" fmla="*/ 156 w 376"/>
                <a:gd name="T21"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 h="95">
                  <a:moveTo>
                    <a:pt x="156" y="94"/>
                  </a:moveTo>
                  <a:lnTo>
                    <a:pt x="156" y="94"/>
                  </a:lnTo>
                  <a:cubicBezTo>
                    <a:pt x="219" y="94"/>
                    <a:pt x="313" y="94"/>
                    <a:pt x="344" y="94"/>
                  </a:cubicBezTo>
                  <a:cubicBezTo>
                    <a:pt x="344" y="94"/>
                    <a:pt x="375" y="63"/>
                    <a:pt x="344" y="31"/>
                  </a:cubicBezTo>
                  <a:cubicBezTo>
                    <a:pt x="344" y="0"/>
                    <a:pt x="313" y="0"/>
                    <a:pt x="281" y="0"/>
                  </a:cubicBezTo>
                  <a:cubicBezTo>
                    <a:pt x="250" y="0"/>
                    <a:pt x="250" y="0"/>
                    <a:pt x="219" y="0"/>
                  </a:cubicBezTo>
                  <a:cubicBezTo>
                    <a:pt x="188" y="0"/>
                    <a:pt x="156" y="0"/>
                    <a:pt x="156" y="0"/>
                  </a:cubicBezTo>
                  <a:cubicBezTo>
                    <a:pt x="125" y="31"/>
                    <a:pt x="94" y="31"/>
                    <a:pt x="63" y="0"/>
                  </a:cubicBezTo>
                  <a:cubicBezTo>
                    <a:pt x="31" y="0"/>
                    <a:pt x="31" y="0"/>
                    <a:pt x="0" y="31"/>
                  </a:cubicBezTo>
                  <a:cubicBezTo>
                    <a:pt x="0" y="31"/>
                    <a:pt x="0" y="63"/>
                    <a:pt x="31" y="63"/>
                  </a:cubicBezTo>
                  <a:cubicBezTo>
                    <a:pt x="31" y="94"/>
                    <a:pt x="125" y="94"/>
                    <a:pt x="156"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7"/>
            <p:cNvSpPr>
              <a:spLocks noChangeArrowheads="1"/>
            </p:cNvSpPr>
            <p:nvPr/>
          </p:nvSpPr>
          <p:spPr bwMode="auto">
            <a:xfrm>
              <a:off x="5869" y="3024"/>
              <a:ext cx="56" cy="70"/>
            </a:xfrm>
            <a:custGeom>
              <a:avLst/>
              <a:gdLst>
                <a:gd name="T0" fmla="*/ 188 w 251"/>
                <a:gd name="T1" fmla="*/ 125 h 313"/>
                <a:gd name="T2" fmla="*/ 188 w 251"/>
                <a:gd name="T3" fmla="*/ 125 h 313"/>
                <a:gd name="T4" fmla="*/ 157 w 251"/>
                <a:gd name="T5" fmla="*/ 94 h 313"/>
                <a:gd name="T6" fmla="*/ 125 w 251"/>
                <a:gd name="T7" fmla="*/ 0 h 313"/>
                <a:gd name="T8" fmla="*/ 63 w 251"/>
                <a:gd name="T9" fmla="*/ 0 h 313"/>
                <a:gd name="T10" fmla="*/ 0 w 251"/>
                <a:gd name="T11" fmla="*/ 31 h 313"/>
                <a:gd name="T12" fmla="*/ 32 w 251"/>
                <a:gd name="T13" fmla="*/ 125 h 313"/>
                <a:gd name="T14" fmla="*/ 94 w 251"/>
                <a:gd name="T15" fmla="*/ 156 h 313"/>
                <a:gd name="T16" fmla="*/ 125 w 251"/>
                <a:gd name="T17" fmla="*/ 250 h 313"/>
                <a:gd name="T18" fmla="*/ 188 w 251"/>
                <a:gd name="T19" fmla="*/ 312 h 313"/>
                <a:gd name="T20" fmla="*/ 250 w 251"/>
                <a:gd name="T21" fmla="*/ 250 h 313"/>
                <a:gd name="T22" fmla="*/ 188 w 251"/>
                <a:gd name="T23" fmla="*/ 219 h 313"/>
                <a:gd name="T24" fmla="*/ 188 w 251"/>
                <a:gd name="T25" fmla="*/ 187 h 313"/>
                <a:gd name="T26" fmla="*/ 188 w 251"/>
                <a:gd name="T27" fmla="*/ 12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13">
                  <a:moveTo>
                    <a:pt x="188" y="125"/>
                  </a:moveTo>
                  <a:lnTo>
                    <a:pt x="188" y="125"/>
                  </a:lnTo>
                  <a:cubicBezTo>
                    <a:pt x="157" y="94"/>
                    <a:pt x="157" y="94"/>
                    <a:pt x="157" y="94"/>
                  </a:cubicBezTo>
                  <a:cubicBezTo>
                    <a:pt x="125" y="62"/>
                    <a:pt x="125" y="0"/>
                    <a:pt x="125" y="0"/>
                  </a:cubicBezTo>
                  <a:cubicBezTo>
                    <a:pt x="94" y="0"/>
                    <a:pt x="94" y="0"/>
                    <a:pt x="63" y="0"/>
                  </a:cubicBezTo>
                  <a:cubicBezTo>
                    <a:pt x="32" y="0"/>
                    <a:pt x="0" y="0"/>
                    <a:pt x="0" y="31"/>
                  </a:cubicBezTo>
                  <a:cubicBezTo>
                    <a:pt x="0" y="62"/>
                    <a:pt x="32" y="94"/>
                    <a:pt x="32" y="125"/>
                  </a:cubicBezTo>
                  <a:cubicBezTo>
                    <a:pt x="63" y="125"/>
                    <a:pt x="94" y="156"/>
                    <a:pt x="94" y="156"/>
                  </a:cubicBezTo>
                  <a:cubicBezTo>
                    <a:pt x="125" y="187"/>
                    <a:pt x="125" y="219"/>
                    <a:pt x="125" y="250"/>
                  </a:cubicBezTo>
                  <a:cubicBezTo>
                    <a:pt x="125" y="250"/>
                    <a:pt x="157" y="281"/>
                    <a:pt x="188" y="312"/>
                  </a:cubicBezTo>
                  <a:cubicBezTo>
                    <a:pt x="219" y="312"/>
                    <a:pt x="250" y="281"/>
                    <a:pt x="250" y="250"/>
                  </a:cubicBezTo>
                  <a:cubicBezTo>
                    <a:pt x="250" y="219"/>
                    <a:pt x="219" y="219"/>
                    <a:pt x="188" y="219"/>
                  </a:cubicBezTo>
                  <a:cubicBezTo>
                    <a:pt x="188" y="219"/>
                    <a:pt x="188" y="219"/>
                    <a:pt x="188" y="187"/>
                  </a:cubicBezTo>
                  <a:cubicBezTo>
                    <a:pt x="188" y="156"/>
                    <a:pt x="219" y="156"/>
                    <a:pt x="188"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48"/>
            <p:cNvSpPr>
              <a:spLocks noChangeArrowheads="1"/>
            </p:cNvSpPr>
            <p:nvPr/>
          </p:nvSpPr>
          <p:spPr bwMode="auto">
            <a:xfrm>
              <a:off x="5799" y="2989"/>
              <a:ext cx="77" cy="127"/>
            </a:xfrm>
            <a:custGeom>
              <a:avLst/>
              <a:gdLst>
                <a:gd name="T0" fmla="*/ 219 w 345"/>
                <a:gd name="T1" fmla="*/ 62 h 563"/>
                <a:gd name="T2" fmla="*/ 219 w 345"/>
                <a:gd name="T3" fmla="*/ 62 h 563"/>
                <a:gd name="T4" fmla="*/ 156 w 345"/>
                <a:gd name="T5" fmla="*/ 31 h 563"/>
                <a:gd name="T6" fmla="*/ 62 w 345"/>
                <a:gd name="T7" fmla="*/ 31 h 563"/>
                <a:gd name="T8" fmla="*/ 31 w 345"/>
                <a:gd name="T9" fmla="*/ 62 h 563"/>
                <a:gd name="T10" fmla="*/ 31 w 345"/>
                <a:gd name="T11" fmla="*/ 125 h 563"/>
                <a:gd name="T12" fmla="*/ 0 w 345"/>
                <a:gd name="T13" fmla="*/ 218 h 563"/>
                <a:gd name="T14" fmla="*/ 62 w 345"/>
                <a:gd name="T15" fmla="*/ 250 h 563"/>
                <a:gd name="T16" fmla="*/ 125 w 345"/>
                <a:gd name="T17" fmla="*/ 281 h 563"/>
                <a:gd name="T18" fmla="*/ 219 w 345"/>
                <a:gd name="T19" fmla="*/ 312 h 563"/>
                <a:gd name="T20" fmla="*/ 250 w 345"/>
                <a:gd name="T21" fmla="*/ 406 h 563"/>
                <a:gd name="T22" fmla="*/ 281 w 345"/>
                <a:gd name="T23" fmla="*/ 468 h 563"/>
                <a:gd name="T24" fmla="*/ 281 w 345"/>
                <a:gd name="T25" fmla="*/ 500 h 563"/>
                <a:gd name="T26" fmla="*/ 219 w 345"/>
                <a:gd name="T27" fmla="*/ 531 h 563"/>
                <a:gd name="T28" fmla="*/ 250 w 345"/>
                <a:gd name="T29" fmla="*/ 562 h 563"/>
                <a:gd name="T30" fmla="*/ 312 w 345"/>
                <a:gd name="T31" fmla="*/ 531 h 563"/>
                <a:gd name="T32" fmla="*/ 344 w 345"/>
                <a:gd name="T33" fmla="*/ 406 h 563"/>
                <a:gd name="T34" fmla="*/ 312 w 345"/>
                <a:gd name="T35" fmla="*/ 343 h 563"/>
                <a:gd name="T36" fmla="*/ 281 w 345"/>
                <a:gd name="T37" fmla="*/ 281 h 563"/>
                <a:gd name="T38" fmla="*/ 219 w 345"/>
                <a:gd name="T39" fmla="*/ 218 h 563"/>
                <a:gd name="T40" fmla="*/ 187 w 345"/>
                <a:gd name="T41" fmla="*/ 125 h 563"/>
                <a:gd name="T42" fmla="*/ 219 w 345"/>
                <a:gd name="T43" fmla="*/ 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563">
                  <a:moveTo>
                    <a:pt x="219" y="62"/>
                  </a:moveTo>
                  <a:lnTo>
                    <a:pt x="219" y="62"/>
                  </a:lnTo>
                  <a:cubicBezTo>
                    <a:pt x="250" y="62"/>
                    <a:pt x="187" y="31"/>
                    <a:pt x="156" y="31"/>
                  </a:cubicBezTo>
                  <a:cubicBezTo>
                    <a:pt x="125" y="0"/>
                    <a:pt x="62" y="0"/>
                    <a:pt x="62" y="31"/>
                  </a:cubicBezTo>
                  <a:lnTo>
                    <a:pt x="31" y="62"/>
                  </a:lnTo>
                  <a:cubicBezTo>
                    <a:pt x="31" y="93"/>
                    <a:pt x="31" y="93"/>
                    <a:pt x="31" y="125"/>
                  </a:cubicBezTo>
                  <a:cubicBezTo>
                    <a:pt x="31" y="156"/>
                    <a:pt x="0" y="187"/>
                    <a:pt x="0" y="218"/>
                  </a:cubicBezTo>
                  <a:cubicBezTo>
                    <a:pt x="0" y="218"/>
                    <a:pt x="31" y="250"/>
                    <a:pt x="62" y="250"/>
                  </a:cubicBezTo>
                  <a:lnTo>
                    <a:pt x="125" y="281"/>
                  </a:lnTo>
                  <a:cubicBezTo>
                    <a:pt x="156" y="281"/>
                    <a:pt x="187" y="312"/>
                    <a:pt x="219" y="312"/>
                  </a:cubicBezTo>
                  <a:cubicBezTo>
                    <a:pt x="219" y="312"/>
                    <a:pt x="250" y="375"/>
                    <a:pt x="250" y="406"/>
                  </a:cubicBezTo>
                  <a:cubicBezTo>
                    <a:pt x="250" y="437"/>
                    <a:pt x="250" y="468"/>
                    <a:pt x="281" y="468"/>
                  </a:cubicBezTo>
                  <a:cubicBezTo>
                    <a:pt x="281" y="468"/>
                    <a:pt x="281" y="468"/>
                    <a:pt x="281" y="500"/>
                  </a:cubicBezTo>
                  <a:cubicBezTo>
                    <a:pt x="250" y="500"/>
                    <a:pt x="250" y="531"/>
                    <a:pt x="219" y="531"/>
                  </a:cubicBezTo>
                  <a:cubicBezTo>
                    <a:pt x="219" y="531"/>
                    <a:pt x="219" y="562"/>
                    <a:pt x="250" y="562"/>
                  </a:cubicBezTo>
                  <a:cubicBezTo>
                    <a:pt x="281" y="562"/>
                    <a:pt x="312" y="562"/>
                    <a:pt x="312" y="531"/>
                  </a:cubicBezTo>
                  <a:cubicBezTo>
                    <a:pt x="344" y="500"/>
                    <a:pt x="344" y="468"/>
                    <a:pt x="344" y="406"/>
                  </a:cubicBezTo>
                  <a:cubicBezTo>
                    <a:pt x="344" y="375"/>
                    <a:pt x="312" y="343"/>
                    <a:pt x="312" y="343"/>
                  </a:cubicBezTo>
                  <a:cubicBezTo>
                    <a:pt x="312" y="312"/>
                    <a:pt x="281" y="281"/>
                    <a:pt x="281" y="281"/>
                  </a:cubicBezTo>
                  <a:cubicBezTo>
                    <a:pt x="250" y="250"/>
                    <a:pt x="219" y="218"/>
                    <a:pt x="219" y="218"/>
                  </a:cubicBezTo>
                  <a:cubicBezTo>
                    <a:pt x="187" y="187"/>
                    <a:pt x="187" y="156"/>
                    <a:pt x="187" y="125"/>
                  </a:cubicBezTo>
                  <a:cubicBezTo>
                    <a:pt x="219" y="125"/>
                    <a:pt x="219" y="93"/>
                    <a:pt x="219" y="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49"/>
            <p:cNvSpPr>
              <a:spLocks noChangeArrowheads="1"/>
            </p:cNvSpPr>
            <p:nvPr/>
          </p:nvSpPr>
          <p:spPr bwMode="auto">
            <a:xfrm>
              <a:off x="6004" y="3286"/>
              <a:ext cx="42" cy="63"/>
            </a:xfrm>
            <a:custGeom>
              <a:avLst/>
              <a:gdLst>
                <a:gd name="T0" fmla="*/ 0 w 188"/>
                <a:gd name="T1" fmla="*/ 94 h 282"/>
                <a:gd name="T2" fmla="*/ 0 w 188"/>
                <a:gd name="T3" fmla="*/ 94 h 282"/>
                <a:gd name="T4" fmla="*/ 31 w 188"/>
                <a:gd name="T5" fmla="*/ 188 h 282"/>
                <a:gd name="T6" fmla="*/ 94 w 188"/>
                <a:gd name="T7" fmla="*/ 219 h 282"/>
                <a:gd name="T8" fmla="*/ 156 w 188"/>
                <a:gd name="T9" fmla="*/ 281 h 282"/>
                <a:gd name="T10" fmla="*/ 187 w 188"/>
                <a:gd name="T11" fmla="*/ 250 h 282"/>
                <a:gd name="T12" fmla="*/ 125 w 188"/>
                <a:gd name="T13" fmla="*/ 125 h 282"/>
                <a:gd name="T14" fmla="*/ 63 w 188"/>
                <a:gd name="T15" fmla="*/ 31 h 282"/>
                <a:gd name="T16" fmla="*/ 31 w 188"/>
                <a:gd name="T17" fmla="*/ 31 h 282"/>
                <a:gd name="T18" fmla="*/ 0 w 188"/>
                <a:gd name="T19"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82">
                  <a:moveTo>
                    <a:pt x="0" y="94"/>
                  </a:moveTo>
                  <a:lnTo>
                    <a:pt x="0" y="94"/>
                  </a:lnTo>
                  <a:cubicBezTo>
                    <a:pt x="0" y="125"/>
                    <a:pt x="0" y="156"/>
                    <a:pt x="31" y="188"/>
                  </a:cubicBezTo>
                  <a:cubicBezTo>
                    <a:pt x="63" y="188"/>
                    <a:pt x="94" y="219"/>
                    <a:pt x="94" y="219"/>
                  </a:cubicBezTo>
                  <a:cubicBezTo>
                    <a:pt x="94" y="250"/>
                    <a:pt x="125" y="250"/>
                    <a:pt x="156" y="281"/>
                  </a:cubicBezTo>
                  <a:cubicBezTo>
                    <a:pt x="187" y="281"/>
                    <a:pt x="187" y="250"/>
                    <a:pt x="187" y="250"/>
                  </a:cubicBezTo>
                  <a:cubicBezTo>
                    <a:pt x="187" y="219"/>
                    <a:pt x="156" y="188"/>
                    <a:pt x="125" y="125"/>
                  </a:cubicBezTo>
                  <a:cubicBezTo>
                    <a:pt x="94" y="94"/>
                    <a:pt x="63" y="31"/>
                    <a:pt x="63" y="31"/>
                  </a:cubicBezTo>
                  <a:cubicBezTo>
                    <a:pt x="31" y="0"/>
                    <a:pt x="31" y="0"/>
                    <a:pt x="31" y="31"/>
                  </a:cubicBezTo>
                  <a:cubicBezTo>
                    <a:pt x="31" y="31"/>
                    <a:pt x="0" y="63"/>
                    <a:pt x="0"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0"/>
            <p:cNvSpPr>
              <a:spLocks noChangeArrowheads="1"/>
            </p:cNvSpPr>
            <p:nvPr/>
          </p:nvSpPr>
          <p:spPr bwMode="auto">
            <a:xfrm>
              <a:off x="5905" y="3131"/>
              <a:ext cx="105" cy="98"/>
            </a:xfrm>
            <a:custGeom>
              <a:avLst/>
              <a:gdLst>
                <a:gd name="T0" fmla="*/ 406 w 469"/>
                <a:gd name="T1" fmla="*/ 343 h 438"/>
                <a:gd name="T2" fmla="*/ 406 w 469"/>
                <a:gd name="T3" fmla="*/ 343 h 438"/>
                <a:gd name="T4" fmla="*/ 343 w 469"/>
                <a:gd name="T5" fmla="*/ 312 h 438"/>
                <a:gd name="T6" fmla="*/ 281 w 469"/>
                <a:gd name="T7" fmla="*/ 312 h 438"/>
                <a:gd name="T8" fmla="*/ 249 w 469"/>
                <a:gd name="T9" fmla="*/ 218 h 438"/>
                <a:gd name="T10" fmla="*/ 187 w 469"/>
                <a:gd name="T11" fmla="*/ 93 h 438"/>
                <a:gd name="T12" fmla="*/ 62 w 469"/>
                <a:gd name="T13" fmla="*/ 0 h 438"/>
                <a:gd name="T14" fmla="*/ 0 w 469"/>
                <a:gd name="T15" fmla="*/ 31 h 438"/>
                <a:gd name="T16" fmla="*/ 31 w 469"/>
                <a:gd name="T17" fmla="*/ 62 h 438"/>
                <a:gd name="T18" fmla="*/ 62 w 469"/>
                <a:gd name="T19" fmla="*/ 125 h 438"/>
                <a:gd name="T20" fmla="*/ 93 w 469"/>
                <a:gd name="T21" fmla="*/ 187 h 438"/>
                <a:gd name="T22" fmla="*/ 125 w 469"/>
                <a:gd name="T23" fmla="*/ 281 h 438"/>
                <a:gd name="T24" fmla="*/ 187 w 469"/>
                <a:gd name="T25" fmla="*/ 343 h 438"/>
                <a:gd name="T26" fmla="*/ 218 w 469"/>
                <a:gd name="T27" fmla="*/ 406 h 438"/>
                <a:gd name="T28" fmla="*/ 375 w 469"/>
                <a:gd name="T29" fmla="*/ 437 h 438"/>
                <a:gd name="T30" fmla="*/ 437 w 469"/>
                <a:gd name="T31" fmla="*/ 406 h 438"/>
                <a:gd name="T32" fmla="*/ 406 w 469"/>
                <a:gd name="T33" fmla="*/ 34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9" h="438">
                  <a:moveTo>
                    <a:pt x="406" y="343"/>
                  </a:moveTo>
                  <a:lnTo>
                    <a:pt x="406" y="343"/>
                  </a:lnTo>
                  <a:cubicBezTo>
                    <a:pt x="406" y="343"/>
                    <a:pt x="375" y="312"/>
                    <a:pt x="343" y="312"/>
                  </a:cubicBezTo>
                  <a:cubicBezTo>
                    <a:pt x="312" y="312"/>
                    <a:pt x="281" y="312"/>
                    <a:pt x="281" y="312"/>
                  </a:cubicBezTo>
                  <a:cubicBezTo>
                    <a:pt x="281" y="281"/>
                    <a:pt x="249" y="250"/>
                    <a:pt x="249" y="218"/>
                  </a:cubicBezTo>
                  <a:cubicBezTo>
                    <a:pt x="249" y="187"/>
                    <a:pt x="218" y="125"/>
                    <a:pt x="187" y="93"/>
                  </a:cubicBezTo>
                  <a:cubicBezTo>
                    <a:pt x="156" y="31"/>
                    <a:pt x="93" y="0"/>
                    <a:pt x="62" y="0"/>
                  </a:cubicBezTo>
                  <a:cubicBezTo>
                    <a:pt x="31" y="0"/>
                    <a:pt x="0" y="0"/>
                    <a:pt x="0" y="31"/>
                  </a:cubicBezTo>
                  <a:cubicBezTo>
                    <a:pt x="0" y="31"/>
                    <a:pt x="0" y="62"/>
                    <a:pt x="31" y="62"/>
                  </a:cubicBezTo>
                  <a:cubicBezTo>
                    <a:pt x="31" y="62"/>
                    <a:pt x="62" y="93"/>
                    <a:pt x="62" y="125"/>
                  </a:cubicBezTo>
                  <a:cubicBezTo>
                    <a:pt x="93" y="125"/>
                    <a:pt x="93" y="156"/>
                    <a:pt x="93" y="187"/>
                  </a:cubicBezTo>
                  <a:cubicBezTo>
                    <a:pt x="93" y="218"/>
                    <a:pt x="125" y="250"/>
                    <a:pt x="125" y="281"/>
                  </a:cubicBezTo>
                  <a:cubicBezTo>
                    <a:pt x="156" y="281"/>
                    <a:pt x="156" y="312"/>
                    <a:pt x="187" y="343"/>
                  </a:cubicBezTo>
                  <a:cubicBezTo>
                    <a:pt x="187" y="343"/>
                    <a:pt x="218" y="375"/>
                    <a:pt x="218" y="406"/>
                  </a:cubicBezTo>
                  <a:cubicBezTo>
                    <a:pt x="249" y="406"/>
                    <a:pt x="312" y="437"/>
                    <a:pt x="375" y="437"/>
                  </a:cubicBezTo>
                  <a:cubicBezTo>
                    <a:pt x="437" y="437"/>
                    <a:pt x="468" y="437"/>
                    <a:pt x="437" y="406"/>
                  </a:cubicBezTo>
                  <a:cubicBezTo>
                    <a:pt x="437" y="375"/>
                    <a:pt x="406" y="343"/>
                    <a:pt x="406" y="34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51"/>
            <p:cNvSpPr>
              <a:spLocks noChangeArrowheads="1"/>
            </p:cNvSpPr>
            <p:nvPr/>
          </p:nvSpPr>
          <p:spPr bwMode="auto">
            <a:xfrm>
              <a:off x="5458" y="2875"/>
              <a:ext cx="49" cy="105"/>
            </a:xfrm>
            <a:custGeom>
              <a:avLst/>
              <a:gdLst>
                <a:gd name="T0" fmla="*/ 62 w 220"/>
                <a:gd name="T1" fmla="*/ 343 h 469"/>
                <a:gd name="T2" fmla="*/ 62 w 220"/>
                <a:gd name="T3" fmla="*/ 343 h 469"/>
                <a:gd name="T4" fmla="*/ 0 w 220"/>
                <a:gd name="T5" fmla="*/ 406 h 469"/>
                <a:gd name="T6" fmla="*/ 0 w 220"/>
                <a:gd name="T7" fmla="*/ 437 h 469"/>
                <a:gd name="T8" fmla="*/ 94 w 220"/>
                <a:gd name="T9" fmla="*/ 468 h 469"/>
                <a:gd name="T10" fmla="*/ 156 w 220"/>
                <a:gd name="T11" fmla="*/ 437 h 469"/>
                <a:gd name="T12" fmla="*/ 219 w 220"/>
                <a:gd name="T13" fmla="*/ 375 h 469"/>
                <a:gd name="T14" fmla="*/ 219 w 220"/>
                <a:gd name="T15" fmla="*/ 343 h 469"/>
                <a:gd name="T16" fmla="*/ 219 w 220"/>
                <a:gd name="T17" fmla="*/ 312 h 469"/>
                <a:gd name="T18" fmla="*/ 219 w 220"/>
                <a:gd name="T19" fmla="*/ 187 h 469"/>
                <a:gd name="T20" fmla="*/ 219 w 220"/>
                <a:gd name="T21" fmla="*/ 156 h 469"/>
                <a:gd name="T22" fmla="*/ 219 w 220"/>
                <a:gd name="T23" fmla="*/ 93 h 469"/>
                <a:gd name="T24" fmla="*/ 187 w 220"/>
                <a:gd name="T25" fmla="*/ 31 h 469"/>
                <a:gd name="T26" fmla="*/ 125 w 220"/>
                <a:gd name="T27" fmla="*/ 31 h 469"/>
                <a:gd name="T28" fmla="*/ 125 w 220"/>
                <a:gd name="T29" fmla="*/ 93 h 469"/>
                <a:gd name="T30" fmla="*/ 156 w 220"/>
                <a:gd name="T31" fmla="*/ 156 h 469"/>
                <a:gd name="T32" fmla="*/ 125 w 220"/>
                <a:gd name="T33" fmla="*/ 218 h 469"/>
                <a:gd name="T34" fmla="*/ 94 w 220"/>
                <a:gd name="T35" fmla="*/ 281 h 469"/>
                <a:gd name="T36" fmla="*/ 94 w 220"/>
                <a:gd name="T37" fmla="*/ 312 h 469"/>
                <a:gd name="T38" fmla="*/ 62 w 220"/>
                <a:gd name="T39" fmla="*/ 3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0" h="469">
                  <a:moveTo>
                    <a:pt x="62" y="343"/>
                  </a:moveTo>
                  <a:lnTo>
                    <a:pt x="62" y="343"/>
                  </a:lnTo>
                  <a:cubicBezTo>
                    <a:pt x="31" y="343"/>
                    <a:pt x="0" y="375"/>
                    <a:pt x="0" y="406"/>
                  </a:cubicBezTo>
                  <a:lnTo>
                    <a:pt x="0" y="437"/>
                  </a:lnTo>
                  <a:cubicBezTo>
                    <a:pt x="31" y="468"/>
                    <a:pt x="62" y="468"/>
                    <a:pt x="94" y="468"/>
                  </a:cubicBezTo>
                  <a:cubicBezTo>
                    <a:pt x="125" y="468"/>
                    <a:pt x="156" y="437"/>
                    <a:pt x="156" y="437"/>
                  </a:cubicBezTo>
                  <a:cubicBezTo>
                    <a:pt x="156" y="406"/>
                    <a:pt x="187" y="375"/>
                    <a:pt x="219" y="375"/>
                  </a:cubicBezTo>
                  <a:cubicBezTo>
                    <a:pt x="219" y="375"/>
                    <a:pt x="219" y="375"/>
                    <a:pt x="219" y="343"/>
                  </a:cubicBezTo>
                  <a:cubicBezTo>
                    <a:pt x="219" y="312"/>
                    <a:pt x="219" y="312"/>
                    <a:pt x="219" y="312"/>
                  </a:cubicBezTo>
                  <a:cubicBezTo>
                    <a:pt x="219" y="250"/>
                    <a:pt x="219" y="187"/>
                    <a:pt x="219" y="187"/>
                  </a:cubicBezTo>
                  <a:cubicBezTo>
                    <a:pt x="219" y="187"/>
                    <a:pt x="219" y="187"/>
                    <a:pt x="219" y="156"/>
                  </a:cubicBezTo>
                  <a:cubicBezTo>
                    <a:pt x="219" y="93"/>
                    <a:pt x="219" y="93"/>
                    <a:pt x="219" y="93"/>
                  </a:cubicBezTo>
                  <a:cubicBezTo>
                    <a:pt x="219" y="93"/>
                    <a:pt x="219" y="62"/>
                    <a:pt x="187" y="31"/>
                  </a:cubicBezTo>
                  <a:cubicBezTo>
                    <a:pt x="156" y="0"/>
                    <a:pt x="156" y="0"/>
                    <a:pt x="125" y="31"/>
                  </a:cubicBezTo>
                  <a:cubicBezTo>
                    <a:pt x="125" y="62"/>
                    <a:pt x="125" y="93"/>
                    <a:pt x="125" y="93"/>
                  </a:cubicBezTo>
                  <a:cubicBezTo>
                    <a:pt x="156" y="125"/>
                    <a:pt x="156" y="125"/>
                    <a:pt x="156" y="156"/>
                  </a:cubicBezTo>
                  <a:cubicBezTo>
                    <a:pt x="125" y="156"/>
                    <a:pt x="125" y="187"/>
                    <a:pt x="125" y="218"/>
                  </a:cubicBezTo>
                  <a:cubicBezTo>
                    <a:pt x="94" y="250"/>
                    <a:pt x="94" y="281"/>
                    <a:pt x="94" y="281"/>
                  </a:cubicBezTo>
                  <a:cubicBezTo>
                    <a:pt x="125" y="281"/>
                    <a:pt x="125" y="312"/>
                    <a:pt x="94" y="312"/>
                  </a:cubicBezTo>
                  <a:cubicBezTo>
                    <a:pt x="94" y="343"/>
                    <a:pt x="62" y="343"/>
                    <a:pt x="62" y="34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2"/>
            <p:cNvSpPr>
              <a:spLocks noChangeArrowheads="1"/>
            </p:cNvSpPr>
            <p:nvPr/>
          </p:nvSpPr>
          <p:spPr bwMode="auto">
            <a:xfrm>
              <a:off x="966" y="3563"/>
              <a:ext cx="28" cy="28"/>
            </a:xfrm>
            <a:custGeom>
              <a:avLst/>
              <a:gdLst>
                <a:gd name="T0" fmla="*/ 63 w 126"/>
                <a:gd name="T1" fmla="*/ 0 h 126"/>
                <a:gd name="T2" fmla="*/ 63 w 126"/>
                <a:gd name="T3" fmla="*/ 0 h 126"/>
                <a:gd name="T4" fmla="*/ 0 w 126"/>
                <a:gd name="T5" fmla="*/ 62 h 126"/>
                <a:gd name="T6" fmla="*/ 94 w 126"/>
                <a:gd name="T7" fmla="*/ 125 h 126"/>
                <a:gd name="T8" fmla="*/ 125 w 126"/>
                <a:gd name="T9" fmla="*/ 62 h 126"/>
                <a:gd name="T10" fmla="*/ 63 w 126"/>
                <a:gd name="T11" fmla="*/ 0 h 126"/>
              </a:gdLst>
              <a:ahLst/>
              <a:cxnLst>
                <a:cxn ang="0">
                  <a:pos x="T0" y="T1"/>
                </a:cxn>
                <a:cxn ang="0">
                  <a:pos x="T2" y="T3"/>
                </a:cxn>
                <a:cxn ang="0">
                  <a:pos x="T4" y="T5"/>
                </a:cxn>
                <a:cxn ang="0">
                  <a:pos x="T6" y="T7"/>
                </a:cxn>
                <a:cxn ang="0">
                  <a:pos x="T8" y="T9"/>
                </a:cxn>
                <a:cxn ang="0">
                  <a:pos x="T10" y="T11"/>
                </a:cxn>
              </a:cxnLst>
              <a:rect l="0" t="0" r="r" b="b"/>
              <a:pathLst>
                <a:path w="126" h="126">
                  <a:moveTo>
                    <a:pt x="63" y="0"/>
                  </a:moveTo>
                  <a:lnTo>
                    <a:pt x="63" y="0"/>
                  </a:lnTo>
                  <a:cubicBezTo>
                    <a:pt x="0" y="0"/>
                    <a:pt x="0" y="31"/>
                    <a:pt x="0" y="62"/>
                  </a:cubicBezTo>
                  <a:cubicBezTo>
                    <a:pt x="0" y="94"/>
                    <a:pt x="32" y="125"/>
                    <a:pt x="94" y="125"/>
                  </a:cubicBezTo>
                  <a:cubicBezTo>
                    <a:pt x="125" y="125"/>
                    <a:pt x="125" y="94"/>
                    <a:pt x="125" y="62"/>
                  </a:cubicBezTo>
                  <a:cubicBezTo>
                    <a:pt x="125" y="31"/>
                    <a:pt x="94" y="0"/>
                    <a:pt x="6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3"/>
            <p:cNvSpPr>
              <a:spLocks noChangeArrowheads="1"/>
            </p:cNvSpPr>
            <p:nvPr/>
          </p:nvSpPr>
          <p:spPr bwMode="auto">
            <a:xfrm>
              <a:off x="888" y="3527"/>
              <a:ext cx="42" cy="35"/>
            </a:xfrm>
            <a:custGeom>
              <a:avLst/>
              <a:gdLst>
                <a:gd name="T0" fmla="*/ 93 w 188"/>
                <a:gd name="T1" fmla="*/ 0 h 157"/>
                <a:gd name="T2" fmla="*/ 93 w 188"/>
                <a:gd name="T3" fmla="*/ 0 h 157"/>
                <a:gd name="T4" fmla="*/ 0 w 188"/>
                <a:gd name="T5" fmla="*/ 31 h 157"/>
                <a:gd name="T6" fmla="*/ 125 w 188"/>
                <a:gd name="T7" fmla="*/ 125 h 157"/>
                <a:gd name="T8" fmla="*/ 187 w 188"/>
                <a:gd name="T9" fmla="*/ 93 h 157"/>
                <a:gd name="T10" fmla="*/ 93 w 188"/>
                <a:gd name="T11" fmla="*/ 0 h 157"/>
              </a:gdLst>
              <a:ahLst/>
              <a:cxnLst>
                <a:cxn ang="0">
                  <a:pos x="T0" y="T1"/>
                </a:cxn>
                <a:cxn ang="0">
                  <a:pos x="T2" y="T3"/>
                </a:cxn>
                <a:cxn ang="0">
                  <a:pos x="T4" y="T5"/>
                </a:cxn>
                <a:cxn ang="0">
                  <a:pos x="T6" y="T7"/>
                </a:cxn>
                <a:cxn ang="0">
                  <a:pos x="T8" y="T9"/>
                </a:cxn>
                <a:cxn ang="0">
                  <a:pos x="T10" y="T11"/>
                </a:cxn>
              </a:cxnLst>
              <a:rect l="0" t="0" r="r" b="b"/>
              <a:pathLst>
                <a:path w="188" h="157">
                  <a:moveTo>
                    <a:pt x="93" y="0"/>
                  </a:moveTo>
                  <a:lnTo>
                    <a:pt x="93" y="0"/>
                  </a:lnTo>
                  <a:cubicBezTo>
                    <a:pt x="31" y="0"/>
                    <a:pt x="0" y="0"/>
                    <a:pt x="0" y="31"/>
                  </a:cubicBezTo>
                  <a:cubicBezTo>
                    <a:pt x="31" y="62"/>
                    <a:pt x="62" y="93"/>
                    <a:pt x="125" y="125"/>
                  </a:cubicBezTo>
                  <a:cubicBezTo>
                    <a:pt x="156" y="156"/>
                    <a:pt x="187" y="156"/>
                    <a:pt x="187" y="93"/>
                  </a:cubicBezTo>
                  <a:cubicBezTo>
                    <a:pt x="187" y="62"/>
                    <a:pt x="125" y="0"/>
                    <a:pt x="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54"/>
            <p:cNvSpPr>
              <a:spLocks noChangeArrowheads="1"/>
            </p:cNvSpPr>
            <p:nvPr/>
          </p:nvSpPr>
          <p:spPr bwMode="auto">
            <a:xfrm>
              <a:off x="824" y="3442"/>
              <a:ext cx="70" cy="63"/>
            </a:xfrm>
            <a:custGeom>
              <a:avLst/>
              <a:gdLst>
                <a:gd name="T0" fmla="*/ 282 w 314"/>
                <a:gd name="T1" fmla="*/ 187 h 282"/>
                <a:gd name="T2" fmla="*/ 282 w 314"/>
                <a:gd name="T3" fmla="*/ 187 h 282"/>
                <a:gd name="T4" fmla="*/ 282 w 314"/>
                <a:gd name="T5" fmla="*/ 93 h 282"/>
                <a:gd name="T6" fmla="*/ 219 w 314"/>
                <a:gd name="T7" fmla="*/ 31 h 282"/>
                <a:gd name="T8" fmla="*/ 94 w 314"/>
                <a:gd name="T9" fmla="*/ 31 h 282"/>
                <a:gd name="T10" fmla="*/ 32 w 314"/>
                <a:gd name="T11" fmla="*/ 125 h 282"/>
                <a:gd name="T12" fmla="*/ 32 w 314"/>
                <a:gd name="T13" fmla="*/ 187 h 282"/>
                <a:gd name="T14" fmla="*/ 125 w 314"/>
                <a:gd name="T15" fmla="*/ 250 h 282"/>
                <a:gd name="T16" fmla="*/ 250 w 314"/>
                <a:gd name="T17" fmla="*/ 250 h 282"/>
                <a:gd name="T18" fmla="*/ 282 w 314"/>
                <a:gd name="T19" fmla="*/ 18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282">
                  <a:moveTo>
                    <a:pt x="282" y="187"/>
                  </a:moveTo>
                  <a:lnTo>
                    <a:pt x="282" y="187"/>
                  </a:lnTo>
                  <a:cubicBezTo>
                    <a:pt x="250" y="156"/>
                    <a:pt x="250" y="125"/>
                    <a:pt x="282" y="93"/>
                  </a:cubicBezTo>
                  <a:cubicBezTo>
                    <a:pt x="282" y="93"/>
                    <a:pt x="282" y="62"/>
                    <a:pt x="219" y="31"/>
                  </a:cubicBezTo>
                  <a:cubicBezTo>
                    <a:pt x="188" y="0"/>
                    <a:pt x="125" y="31"/>
                    <a:pt x="94" y="31"/>
                  </a:cubicBezTo>
                  <a:cubicBezTo>
                    <a:pt x="94" y="62"/>
                    <a:pt x="32" y="93"/>
                    <a:pt x="32" y="125"/>
                  </a:cubicBezTo>
                  <a:cubicBezTo>
                    <a:pt x="0" y="125"/>
                    <a:pt x="0" y="156"/>
                    <a:pt x="32" y="187"/>
                  </a:cubicBezTo>
                  <a:cubicBezTo>
                    <a:pt x="63" y="187"/>
                    <a:pt x="94" y="218"/>
                    <a:pt x="125" y="250"/>
                  </a:cubicBezTo>
                  <a:cubicBezTo>
                    <a:pt x="125" y="250"/>
                    <a:pt x="188" y="281"/>
                    <a:pt x="250" y="250"/>
                  </a:cubicBezTo>
                  <a:cubicBezTo>
                    <a:pt x="282" y="250"/>
                    <a:pt x="313" y="218"/>
                    <a:pt x="282"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5"/>
            <p:cNvSpPr>
              <a:spLocks noChangeArrowheads="1"/>
            </p:cNvSpPr>
            <p:nvPr/>
          </p:nvSpPr>
          <p:spPr bwMode="auto">
            <a:xfrm>
              <a:off x="739" y="3407"/>
              <a:ext cx="84" cy="49"/>
            </a:xfrm>
            <a:custGeom>
              <a:avLst/>
              <a:gdLst>
                <a:gd name="T0" fmla="*/ 375 w 376"/>
                <a:gd name="T1" fmla="*/ 63 h 220"/>
                <a:gd name="T2" fmla="*/ 375 w 376"/>
                <a:gd name="T3" fmla="*/ 63 h 220"/>
                <a:gd name="T4" fmla="*/ 282 w 376"/>
                <a:gd name="T5" fmla="*/ 32 h 220"/>
                <a:gd name="T6" fmla="*/ 157 w 376"/>
                <a:gd name="T7" fmla="*/ 63 h 220"/>
                <a:gd name="T8" fmla="*/ 32 w 376"/>
                <a:gd name="T9" fmla="*/ 94 h 220"/>
                <a:gd name="T10" fmla="*/ 32 w 376"/>
                <a:gd name="T11" fmla="*/ 157 h 220"/>
                <a:gd name="T12" fmla="*/ 125 w 376"/>
                <a:gd name="T13" fmla="*/ 219 h 220"/>
                <a:gd name="T14" fmla="*/ 250 w 376"/>
                <a:gd name="T15" fmla="*/ 188 h 220"/>
                <a:gd name="T16" fmla="*/ 344 w 376"/>
                <a:gd name="T17" fmla="*/ 157 h 220"/>
                <a:gd name="T18" fmla="*/ 375 w 376"/>
                <a:gd name="T19" fmla="*/ 6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220">
                  <a:moveTo>
                    <a:pt x="375" y="63"/>
                  </a:moveTo>
                  <a:lnTo>
                    <a:pt x="375" y="63"/>
                  </a:lnTo>
                  <a:cubicBezTo>
                    <a:pt x="375" y="32"/>
                    <a:pt x="313" y="0"/>
                    <a:pt x="282" y="32"/>
                  </a:cubicBezTo>
                  <a:cubicBezTo>
                    <a:pt x="250" y="32"/>
                    <a:pt x="188" y="63"/>
                    <a:pt x="157" y="63"/>
                  </a:cubicBezTo>
                  <a:cubicBezTo>
                    <a:pt x="94" y="63"/>
                    <a:pt x="63" y="94"/>
                    <a:pt x="32" y="94"/>
                  </a:cubicBezTo>
                  <a:cubicBezTo>
                    <a:pt x="0" y="94"/>
                    <a:pt x="0" y="125"/>
                    <a:pt x="32" y="157"/>
                  </a:cubicBezTo>
                  <a:cubicBezTo>
                    <a:pt x="63" y="188"/>
                    <a:pt x="125" y="219"/>
                    <a:pt x="125" y="219"/>
                  </a:cubicBezTo>
                  <a:cubicBezTo>
                    <a:pt x="157" y="219"/>
                    <a:pt x="219" y="188"/>
                    <a:pt x="250" y="188"/>
                  </a:cubicBezTo>
                  <a:cubicBezTo>
                    <a:pt x="282" y="188"/>
                    <a:pt x="313" y="188"/>
                    <a:pt x="344" y="157"/>
                  </a:cubicBezTo>
                  <a:cubicBezTo>
                    <a:pt x="375" y="157"/>
                    <a:pt x="375" y="94"/>
                    <a:pt x="375"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6"/>
            <p:cNvSpPr>
              <a:spLocks noChangeArrowheads="1"/>
            </p:cNvSpPr>
            <p:nvPr/>
          </p:nvSpPr>
          <p:spPr bwMode="auto">
            <a:xfrm>
              <a:off x="696" y="3456"/>
              <a:ext cx="56" cy="35"/>
            </a:xfrm>
            <a:custGeom>
              <a:avLst/>
              <a:gdLst>
                <a:gd name="T0" fmla="*/ 219 w 251"/>
                <a:gd name="T1" fmla="*/ 63 h 157"/>
                <a:gd name="T2" fmla="*/ 219 w 251"/>
                <a:gd name="T3" fmla="*/ 63 h 157"/>
                <a:gd name="T4" fmla="*/ 125 w 251"/>
                <a:gd name="T5" fmla="*/ 31 h 157"/>
                <a:gd name="T6" fmla="*/ 31 w 251"/>
                <a:gd name="T7" fmla="*/ 0 h 157"/>
                <a:gd name="T8" fmla="*/ 0 w 251"/>
                <a:gd name="T9" fmla="*/ 31 h 157"/>
                <a:gd name="T10" fmla="*/ 62 w 251"/>
                <a:gd name="T11" fmla="*/ 125 h 157"/>
                <a:gd name="T12" fmla="*/ 156 w 251"/>
                <a:gd name="T13" fmla="*/ 156 h 157"/>
                <a:gd name="T14" fmla="*/ 250 w 251"/>
                <a:gd name="T15" fmla="*/ 94 h 157"/>
                <a:gd name="T16" fmla="*/ 219 w 251"/>
                <a:gd name="T17" fmla="*/ 6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7">
                  <a:moveTo>
                    <a:pt x="219" y="63"/>
                  </a:moveTo>
                  <a:lnTo>
                    <a:pt x="219" y="63"/>
                  </a:lnTo>
                  <a:cubicBezTo>
                    <a:pt x="187" y="63"/>
                    <a:pt x="156" y="31"/>
                    <a:pt x="125" y="31"/>
                  </a:cubicBezTo>
                  <a:cubicBezTo>
                    <a:pt x="94" y="0"/>
                    <a:pt x="62" y="0"/>
                    <a:pt x="31" y="0"/>
                  </a:cubicBezTo>
                  <a:cubicBezTo>
                    <a:pt x="0" y="0"/>
                    <a:pt x="0" y="0"/>
                    <a:pt x="0" y="31"/>
                  </a:cubicBezTo>
                  <a:cubicBezTo>
                    <a:pt x="31" y="63"/>
                    <a:pt x="31" y="94"/>
                    <a:pt x="62" y="125"/>
                  </a:cubicBezTo>
                  <a:cubicBezTo>
                    <a:pt x="62" y="125"/>
                    <a:pt x="94" y="156"/>
                    <a:pt x="156" y="156"/>
                  </a:cubicBezTo>
                  <a:cubicBezTo>
                    <a:pt x="219" y="156"/>
                    <a:pt x="250" y="156"/>
                    <a:pt x="250" y="94"/>
                  </a:cubicBezTo>
                  <a:cubicBezTo>
                    <a:pt x="250" y="63"/>
                    <a:pt x="219" y="63"/>
                    <a:pt x="219"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7"/>
            <p:cNvSpPr>
              <a:spLocks noChangeArrowheads="1"/>
            </p:cNvSpPr>
            <p:nvPr/>
          </p:nvSpPr>
          <p:spPr bwMode="auto">
            <a:xfrm>
              <a:off x="881" y="3315"/>
              <a:ext cx="49" cy="56"/>
            </a:xfrm>
            <a:custGeom>
              <a:avLst/>
              <a:gdLst>
                <a:gd name="T0" fmla="*/ 157 w 220"/>
                <a:gd name="T1" fmla="*/ 219 h 251"/>
                <a:gd name="T2" fmla="*/ 157 w 220"/>
                <a:gd name="T3" fmla="*/ 219 h 251"/>
                <a:gd name="T4" fmla="*/ 188 w 220"/>
                <a:gd name="T5" fmla="*/ 219 h 251"/>
                <a:gd name="T6" fmla="*/ 188 w 220"/>
                <a:gd name="T7" fmla="*/ 156 h 251"/>
                <a:gd name="T8" fmla="*/ 157 w 220"/>
                <a:gd name="T9" fmla="*/ 94 h 251"/>
                <a:gd name="T10" fmla="*/ 63 w 220"/>
                <a:gd name="T11" fmla="*/ 31 h 251"/>
                <a:gd name="T12" fmla="*/ 0 w 220"/>
                <a:gd name="T13" fmla="*/ 63 h 251"/>
                <a:gd name="T14" fmla="*/ 32 w 220"/>
                <a:gd name="T15" fmla="*/ 156 h 251"/>
                <a:gd name="T16" fmla="*/ 157 w 220"/>
                <a:gd name="T17"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51">
                  <a:moveTo>
                    <a:pt x="157" y="219"/>
                  </a:moveTo>
                  <a:lnTo>
                    <a:pt x="157" y="219"/>
                  </a:lnTo>
                  <a:cubicBezTo>
                    <a:pt x="188" y="250"/>
                    <a:pt x="219" y="250"/>
                    <a:pt x="188" y="219"/>
                  </a:cubicBezTo>
                  <a:cubicBezTo>
                    <a:pt x="188" y="188"/>
                    <a:pt x="188" y="156"/>
                    <a:pt x="188" y="156"/>
                  </a:cubicBezTo>
                  <a:cubicBezTo>
                    <a:pt x="188" y="156"/>
                    <a:pt x="188" y="156"/>
                    <a:pt x="157" y="94"/>
                  </a:cubicBezTo>
                  <a:cubicBezTo>
                    <a:pt x="157" y="63"/>
                    <a:pt x="94" y="31"/>
                    <a:pt x="63" y="31"/>
                  </a:cubicBezTo>
                  <a:cubicBezTo>
                    <a:pt x="32" y="0"/>
                    <a:pt x="0" y="31"/>
                    <a:pt x="0" y="63"/>
                  </a:cubicBezTo>
                  <a:cubicBezTo>
                    <a:pt x="0" y="94"/>
                    <a:pt x="32" y="156"/>
                    <a:pt x="32" y="156"/>
                  </a:cubicBezTo>
                  <a:cubicBezTo>
                    <a:pt x="63" y="188"/>
                    <a:pt x="125" y="219"/>
                    <a:pt x="157" y="2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58"/>
            <p:cNvSpPr>
              <a:spLocks noChangeArrowheads="1"/>
            </p:cNvSpPr>
            <p:nvPr/>
          </p:nvSpPr>
          <p:spPr bwMode="auto">
            <a:xfrm>
              <a:off x="562" y="2819"/>
              <a:ext cx="106" cy="91"/>
            </a:xfrm>
            <a:custGeom>
              <a:avLst/>
              <a:gdLst>
                <a:gd name="T0" fmla="*/ 438 w 470"/>
                <a:gd name="T1" fmla="*/ 187 h 407"/>
                <a:gd name="T2" fmla="*/ 438 w 470"/>
                <a:gd name="T3" fmla="*/ 187 h 407"/>
                <a:gd name="T4" fmla="*/ 313 w 470"/>
                <a:gd name="T5" fmla="*/ 93 h 407"/>
                <a:gd name="T6" fmla="*/ 156 w 470"/>
                <a:gd name="T7" fmla="*/ 31 h 407"/>
                <a:gd name="T8" fmla="*/ 31 w 470"/>
                <a:gd name="T9" fmla="*/ 0 h 407"/>
                <a:gd name="T10" fmla="*/ 31 w 470"/>
                <a:gd name="T11" fmla="*/ 62 h 407"/>
                <a:gd name="T12" fmla="*/ 156 w 470"/>
                <a:gd name="T13" fmla="*/ 125 h 407"/>
                <a:gd name="T14" fmla="*/ 250 w 470"/>
                <a:gd name="T15" fmla="*/ 187 h 407"/>
                <a:gd name="T16" fmla="*/ 313 w 470"/>
                <a:gd name="T17" fmla="*/ 250 h 407"/>
                <a:gd name="T18" fmla="*/ 375 w 470"/>
                <a:gd name="T19" fmla="*/ 343 h 407"/>
                <a:gd name="T20" fmla="*/ 438 w 470"/>
                <a:gd name="T21" fmla="*/ 375 h 407"/>
                <a:gd name="T22" fmla="*/ 469 w 470"/>
                <a:gd name="T23" fmla="*/ 312 h 407"/>
                <a:gd name="T24" fmla="*/ 438 w 470"/>
                <a:gd name="T25" fmla="*/ 18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407">
                  <a:moveTo>
                    <a:pt x="438" y="187"/>
                  </a:moveTo>
                  <a:lnTo>
                    <a:pt x="438" y="187"/>
                  </a:lnTo>
                  <a:cubicBezTo>
                    <a:pt x="406" y="156"/>
                    <a:pt x="375" y="125"/>
                    <a:pt x="313" y="93"/>
                  </a:cubicBezTo>
                  <a:cubicBezTo>
                    <a:pt x="281" y="93"/>
                    <a:pt x="219" y="31"/>
                    <a:pt x="156" y="31"/>
                  </a:cubicBezTo>
                  <a:cubicBezTo>
                    <a:pt x="125" y="0"/>
                    <a:pt x="63" y="0"/>
                    <a:pt x="31" y="0"/>
                  </a:cubicBezTo>
                  <a:cubicBezTo>
                    <a:pt x="0" y="0"/>
                    <a:pt x="0" y="31"/>
                    <a:pt x="31" y="62"/>
                  </a:cubicBezTo>
                  <a:cubicBezTo>
                    <a:pt x="63" y="93"/>
                    <a:pt x="125" y="125"/>
                    <a:pt x="156" y="125"/>
                  </a:cubicBezTo>
                  <a:cubicBezTo>
                    <a:pt x="188" y="125"/>
                    <a:pt x="250" y="156"/>
                    <a:pt x="250" y="187"/>
                  </a:cubicBezTo>
                  <a:cubicBezTo>
                    <a:pt x="281" y="187"/>
                    <a:pt x="281" y="218"/>
                    <a:pt x="313" y="250"/>
                  </a:cubicBezTo>
                  <a:cubicBezTo>
                    <a:pt x="344" y="250"/>
                    <a:pt x="344" y="281"/>
                    <a:pt x="375" y="343"/>
                  </a:cubicBezTo>
                  <a:cubicBezTo>
                    <a:pt x="375" y="375"/>
                    <a:pt x="406" y="406"/>
                    <a:pt x="438" y="375"/>
                  </a:cubicBezTo>
                  <a:cubicBezTo>
                    <a:pt x="469" y="375"/>
                    <a:pt x="469" y="343"/>
                    <a:pt x="469" y="312"/>
                  </a:cubicBezTo>
                  <a:cubicBezTo>
                    <a:pt x="469" y="281"/>
                    <a:pt x="438" y="218"/>
                    <a:pt x="438"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59"/>
            <p:cNvSpPr>
              <a:spLocks noChangeArrowheads="1"/>
            </p:cNvSpPr>
            <p:nvPr/>
          </p:nvSpPr>
          <p:spPr bwMode="auto">
            <a:xfrm>
              <a:off x="1660" y="3159"/>
              <a:ext cx="56" cy="56"/>
            </a:xfrm>
            <a:custGeom>
              <a:avLst/>
              <a:gdLst>
                <a:gd name="T0" fmla="*/ 187 w 251"/>
                <a:gd name="T1" fmla="*/ 62 h 251"/>
                <a:gd name="T2" fmla="*/ 187 w 251"/>
                <a:gd name="T3" fmla="*/ 62 h 251"/>
                <a:gd name="T4" fmla="*/ 62 w 251"/>
                <a:gd name="T5" fmla="*/ 0 h 251"/>
                <a:gd name="T6" fmla="*/ 31 w 251"/>
                <a:gd name="T7" fmla="*/ 31 h 251"/>
                <a:gd name="T8" fmla="*/ 62 w 251"/>
                <a:gd name="T9" fmla="*/ 93 h 251"/>
                <a:gd name="T10" fmla="*/ 62 w 251"/>
                <a:gd name="T11" fmla="*/ 156 h 251"/>
                <a:gd name="T12" fmla="*/ 156 w 251"/>
                <a:gd name="T13" fmla="*/ 250 h 251"/>
                <a:gd name="T14" fmla="*/ 250 w 251"/>
                <a:gd name="T15" fmla="*/ 156 h 251"/>
                <a:gd name="T16" fmla="*/ 187 w 251"/>
                <a:gd name="T17" fmla="*/ 6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51">
                  <a:moveTo>
                    <a:pt x="187" y="62"/>
                  </a:moveTo>
                  <a:lnTo>
                    <a:pt x="187" y="62"/>
                  </a:lnTo>
                  <a:cubicBezTo>
                    <a:pt x="125" y="31"/>
                    <a:pt x="94" y="31"/>
                    <a:pt x="62" y="0"/>
                  </a:cubicBezTo>
                  <a:cubicBezTo>
                    <a:pt x="31" y="0"/>
                    <a:pt x="0" y="0"/>
                    <a:pt x="31" y="31"/>
                  </a:cubicBezTo>
                  <a:cubicBezTo>
                    <a:pt x="31" y="62"/>
                    <a:pt x="62" y="93"/>
                    <a:pt x="62" y="93"/>
                  </a:cubicBezTo>
                  <a:cubicBezTo>
                    <a:pt x="62" y="93"/>
                    <a:pt x="94" y="125"/>
                    <a:pt x="62" y="156"/>
                  </a:cubicBezTo>
                  <a:cubicBezTo>
                    <a:pt x="62" y="218"/>
                    <a:pt x="94" y="250"/>
                    <a:pt x="156" y="250"/>
                  </a:cubicBezTo>
                  <a:cubicBezTo>
                    <a:pt x="219" y="250"/>
                    <a:pt x="250" y="218"/>
                    <a:pt x="250" y="156"/>
                  </a:cubicBezTo>
                  <a:cubicBezTo>
                    <a:pt x="250" y="125"/>
                    <a:pt x="219" y="62"/>
                    <a:pt x="187" y="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0"/>
            <p:cNvSpPr>
              <a:spLocks noChangeArrowheads="1"/>
            </p:cNvSpPr>
            <p:nvPr/>
          </p:nvSpPr>
          <p:spPr bwMode="auto">
            <a:xfrm>
              <a:off x="314" y="3492"/>
              <a:ext cx="35" cy="77"/>
            </a:xfrm>
            <a:custGeom>
              <a:avLst/>
              <a:gdLst>
                <a:gd name="T0" fmla="*/ 125 w 158"/>
                <a:gd name="T1" fmla="*/ 0 h 345"/>
                <a:gd name="T2" fmla="*/ 125 w 158"/>
                <a:gd name="T3" fmla="*/ 0 h 345"/>
                <a:gd name="T4" fmla="*/ 63 w 158"/>
                <a:gd name="T5" fmla="*/ 94 h 345"/>
                <a:gd name="T6" fmla="*/ 0 w 158"/>
                <a:gd name="T7" fmla="*/ 157 h 345"/>
                <a:gd name="T8" fmla="*/ 0 w 158"/>
                <a:gd name="T9" fmla="*/ 219 h 345"/>
                <a:gd name="T10" fmla="*/ 32 w 158"/>
                <a:gd name="T11" fmla="*/ 313 h 345"/>
                <a:gd name="T12" fmla="*/ 63 w 158"/>
                <a:gd name="T13" fmla="*/ 313 h 345"/>
                <a:gd name="T14" fmla="*/ 125 w 158"/>
                <a:gd name="T15" fmla="*/ 219 h 345"/>
                <a:gd name="T16" fmla="*/ 157 w 158"/>
                <a:gd name="T17" fmla="*/ 94 h 345"/>
                <a:gd name="T18" fmla="*/ 157 w 158"/>
                <a:gd name="T19" fmla="*/ 0 h 345"/>
                <a:gd name="T20" fmla="*/ 125 w 158"/>
                <a:gd name="T2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345">
                  <a:moveTo>
                    <a:pt x="125" y="0"/>
                  </a:moveTo>
                  <a:lnTo>
                    <a:pt x="125" y="0"/>
                  </a:lnTo>
                  <a:cubicBezTo>
                    <a:pt x="94" y="32"/>
                    <a:pt x="94" y="63"/>
                    <a:pt x="63" y="94"/>
                  </a:cubicBezTo>
                  <a:cubicBezTo>
                    <a:pt x="32" y="94"/>
                    <a:pt x="0" y="157"/>
                    <a:pt x="0" y="157"/>
                  </a:cubicBezTo>
                  <a:cubicBezTo>
                    <a:pt x="0" y="188"/>
                    <a:pt x="0" y="219"/>
                    <a:pt x="0" y="219"/>
                  </a:cubicBezTo>
                  <a:cubicBezTo>
                    <a:pt x="32" y="219"/>
                    <a:pt x="32" y="282"/>
                    <a:pt x="32" y="313"/>
                  </a:cubicBezTo>
                  <a:cubicBezTo>
                    <a:pt x="32" y="344"/>
                    <a:pt x="32" y="344"/>
                    <a:pt x="63" y="313"/>
                  </a:cubicBezTo>
                  <a:cubicBezTo>
                    <a:pt x="94" y="282"/>
                    <a:pt x="125" y="250"/>
                    <a:pt x="125" y="219"/>
                  </a:cubicBezTo>
                  <a:cubicBezTo>
                    <a:pt x="157" y="188"/>
                    <a:pt x="157" y="125"/>
                    <a:pt x="157" y="94"/>
                  </a:cubicBezTo>
                  <a:cubicBezTo>
                    <a:pt x="157" y="63"/>
                    <a:pt x="157" y="0"/>
                    <a:pt x="157" y="0"/>
                  </a:cubicBezTo>
                  <a:cubicBezTo>
                    <a:pt x="125" y="0"/>
                    <a:pt x="125" y="0"/>
                    <a:pt x="1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1"/>
            <p:cNvSpPr>
              <a:spLocks noChangeArrowheads="1"/>
            </p:cNvSpPr>
            <p:nvPr/>
          </p:nvSpPr>
          <p:spPr bwMode="auto">
            <a:xfrm>
              <a:off x="257" y="3669"/>
              <a:ext cx="28" cy="70"/>
            </a:xfrm>
            <a:custGeom>
              <a:avLst/>
              <a:gdLst>
                <a:gd name="T0" fmla="*/ 94 w 126"/>
                <a:gd name="T1" fmla="*/ 93 h 313"/>
                <a:gd name="T2" fmla="*/ 94 w 126"/>
                <a:gd name="T3" fmla="*/ 93 h 313"/>
                <a:gd name="T4" fmla="*/ 32 w 126"/>
                <a:gd name="T5" fmla="*/ 218 h 313"/>
                <a:gd name="T6" fmla="*/ 63 w 126"/>
                <a:gd name="T7" fmla="*/ 281 h 313"/>
                <a:gd name="T8" fmla="*/ 125 w 126"/>
                <a:gd name="T9" fmla="*/ 187 h 313"/>
                <a:gd name="T10" fmla="*/ 125 w 126"/>
                <a:gd name="T11" fmla="*/ 62 h 313"/>
                <a:gd name="T12" fmla="*/ 125 w 126"/>
                <a:gd name="T13" fmla="*/ 0 h 313"/>
                <a:gd name="T14" fmla="*/ 94 w 126"/>
                <a:gd name="T15" fmla="*/ 9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313">
                  <a:moveTo>
                    <a:pt x="94" y="93"/>
                  </a:moveTo>
                  <a:lnTo>
                    <a:pt x="94" y="93"/>
                  </a:lnTo>
                  <a:cubicBezTo>
                    <a:pt x="94" y="125"/>
                    <a:pt x="63" y="187"/>
                    <a:pt x="32" y="218"/>
                  </a:cubicBezTo>
                  <a:cubicBezTo>
                    <a:pt x="0" y="281"/>
                    <a:pt x="32" y="312"/>
                    <a:pt x="63" y="281"/>
                  </a:cubicBezTo>
                  <a:cubicBezTo>
                    <a:pt x="94" y="281"/>
                    <a:pt x="125" y="218"/>
                    <a:pt x="125" y="187"/>
                  </a:cubicBezTo>
                  <a:cubicBezTo>
                    <a:pt x="125" y="156"/>
                    <a:pt x="125" y="93"/>
                    <a:pt x="125" y="62"/>
                  </a:cubicBezTo>
                  <a:cubicBezTo>
                    <a:pt x="125" y="31"/>
                    <a:pt x="125" y="0"/>
                    <a:pt x="125" y="0"/>
                  </a:cubicBezTo>
                  <a:cubicBezTo>
                    <a:pt x="94" y="31"/>
                    <a:pt x="94" y="62"/>
                    <a:pt x="94"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2"/>
            <p:cNvSpPr>
              <a:spLocks noChangeArrowheads="1"/>
            </p:cNvSpPr>
            <p:nvPr/>
          </p:nvSpPr>
          <p:spPr bwMode="auto">
            <a:xfrm>
              <a:off x="300" y="3974"/>
              <a:ext cx="28" cy="28"/>
            </a:xfrm>
            <a:custGeom>
              <a:avLst/>
              <a:gdLst>
                <a:gd name="T0" fmla="*/ 0 w 126"/>
                <a:gd name="T1" fmla="*/ 32 h 126"/>
                <a:gd name="T2" fmla="*/ 0 w 126"/>
                <a:gd name="T3" fmla="*/ 32 h 126"/>
                <a:gd name="T4" fmla="*/ 0 w 126"/>
                <a:gd name="T5" fmla="*/ 94 h 126"/>
                <a:gd name="T6" fmla="*/ 62 w 126"/>
                <a:gd name="T7" fmla="*/ 125 h 126"/>
                <a:gd name="T8" fmla="*/ 125 w 126"/>
                <a:gd name="T9" fmla="*/ 94 h 126"/>
                <a:gd name="T10" fmla="*/ 62 w 126"/>
                <a:gd name="T11" fmla="*/ 0 h 126"/>
                <a:gd name="T12" fmla="*/ 0 w 126"/>
                <a:gd name="T13" fmla="*/ 32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0" y="32"/>
                  </a:moveTo>
                  <a:lnTo>
                    <a:pt x="0" y="32"/>
                  </a:lnTo>
                  <a:cubicBezTo>
                    <a:pt x="0" y="32"/>
                    <a:pt x="0" y="63"/>
                    <a:pt x="0" y="94"/>
                  </a:cubicBezTo>
                  <a:cubicBezTo>
                    <a:pt x="31" y="94"/>
                    <a:pt x="62" y="125"/>
                    <a:pt x="62" y="125"/>
                  </a:cubicBezTo>
                  <a:cubicBezTo>
                    <a:pt x="94" y="125"/>
                    <a:pt x="125" y="125"/>
                    <a:pt x="125" y="94"/>
                  </a:cubicBezTo>
                  <a:cubicBezTo>
                    <a:pt x="125" y="63"/>
                    <a:pt x="94" y="32"/>
                    <a:pt x="62" y="0"/>
                  </a:cubicBezTo>
                  <a:cubicBezTo>
                    <a:pt x="62" y="0"/>
                    <a:pt x="31" y="0"/>
                    <a:pt x="0" y="3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3"/>
            <p:cNvSpPr>
              <a:spLocks noChangeArrowheads="1"/>
            </p:cNvSpPr>
            <p:nvPr/>
          </p:nvSpPr>
          <p:spPr bwMode="auto">
            <a:xfrm>
              <a:off x="817" y="3641"/>
              <a:ext cx="35" cy="35"/>
            </a:xfrm>
            <a:custGeom>
              <a:avLst/>
              <a:gdLst>
                <a:gd name="T0" fmla="*/ 0 w 157"/>
                <a:gd name="T1" fmla="*/ 31 h 157"/>
                <a:gd name="T2" fmla="*/ 0 w 157"/>
                <a:gd name="T3" fmla="*/ 31 h 157"/>
                <a:gd name="T4" fmla="*/ 0 w 157"/>
                <a:gd name="T5" fmla="*/ 93 h 157"/>
                <a:gd name="T6" fmla="*/ 94 w 157"/>
                <a:gd name="T7" fmla="*/ 125 h 157"/>
                <a:gd name="T8" fmla="*/ 156 w 157"/>
                <a:gd name="T9" fmla="*/ 62 h 157"/>
                <a:gd name="T10" fmla="*/ 63 w 157"/>
                <a:gd name="T11" fmla="*/ 0 h 157"/>
                <a:gd name="T12" fmla="*/ 0 w 157"/>
                <a:gd name="T13" fmla="*/ 31 h 157"/>
              </a:gdLst>
              <a:ahLst/>
              <a:cxnLst>
                <a:cxn ang="0">
                  <a:pos x="T0" y="T1"/>
                </a:cxn>
                <a:cxn ang="0">
                  <a:pos x="T2" y="T3"/>
                </a:cxn>
                <a:cxn ang="0">
                  <a:pos x="T4" y="T5"/>
                </a:cxn>
                <a:cxn ang="0">
                  <a:pos x="T6" y="T7"/>
                </a:cxn>
                <a:cxn ang="0">
                  <a:pos x="T8" y="T9"/>
                </a:cxn>
                <a:cxn ang="0">
                  <a:pos x="T10" y="T11"/>
                </a:cxn>
                <a:cxn ang="0">
                  <a:pos x="T12" y="T13"/>
                </a:cxn>
              </a:cxnLst>
              <a:rect l="0" t="0" r="r" b="b"/>
              <a:pathLst>
                <a:path w="157" h="157">
                  <a:moveTo>
                    <a:pt x="0" y="31"/>
                  </a:moveTo>
                  <a:lnTo>
                    <a:pt x="0" y="31"/>
                  </a:lnTo>
                  <a:cubicBezTo>
                    <a:pt x="0" y="62"/>
                    <a:pt x="0" y="93"/>
                    <a:pt x="0" y="93"/>
                  </a:cubicBezTo>
                  <a:cubicBezTo>
                    <a:pt x="31" y="125"/>
                    <a:pt x="63" y="156"/>
                    <a:pt x="94" y="125"/>
                  </a:cubicBezTo>
                  <a:cubicBezTo>
                    <a:pt x="125" y="125"/>
                    <a:pt x="156" y="93"/>
                    <a:pt x="156" y="62"/>
                  </a:cubicBezTo>
                  <a:cubicBezTo>
                    <a:pt x="156" y="31"/>
                    <a:pt x="125" y="0"/>
                    <a:pt x="63" y="0"/>
                  </a:cubicBezTo>
                  <a:cubicBezTo>
                    <a:pt x="31" y="0"/>
                    <a:pt x="0" y="31"/>
                    <a:pt x="0"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64"/>
            <p:cNvSpPr>
              <a:spLocks noChangeArrowheads="1"/>
            </p:cNvSpPr>
            <p:nvPr/>
          </p:nvSpPr>
          <p:spPr bwMode="auto">
            <a:xfrm>
              <a:off x="576" y="3492"/>
              <a:ext cx="56" cy="35"/>
            </a:xfrm>
            <a:custGeom>
              <a:avLst/>
              <a:gdLst>
                <a:gd name="T0" fmla="*/ 93 w 251"/>
                <a:gd name="T1" fmla="*/ 32 h 158"/>
                <a:gd name="T2" fmla="*/ 93 w 251"/>
                <a:gd name="T3" fmla="*/ 32 h 158"/>
                <a:gd name="T4" fmla="*/ 31 w 251"/>
                <a:gd name="T5" fmla="*/ 0 h 158"/>
                <a:gd name="T6" fmla="*/ 0 w 251"/>
                <a:gd name="T7" fmla="*/ 32 h 158"/>
                <a:gd name="T8" fmla="*/ 62 w 251"/>
                <a:gd name="T9" fmla="*/ 94 h 158"/>
                <a:gd name="T10" fmla="*/ 156 w 251"/>
                <a:gd name="T11" fmla="*/ 157 h 158"/>
                <a:gd name="T12" fmla="*/ 218 w 251"/>
                <a:gd name="T13" fmla="*/ 157 h 158"/>
                <a:gd name="T14" fmla="*/ 218 w 251"/>
                <a:gd name="T15" fmla="*/ 63 h 158"/>
                <a:gd name="T16" fmla="*/ 93 w 251"/>
                <a:gd name="T17" fmla="*/ 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8">
                  <a:moveTo>
                    <a:pt x="93" y="32"/>
                  </a:moveTo>
                  <a:lnTo>
                    <a:pt x="93" y="32"/>
                  </a:lnTo>
                  <a:cubicBezTo>
                    <a:pt x="62" y="32"/>
                    <a:pt x="31" y="32"/>
                    <a:pt x="31" y="0"/>
                  </a:cubicBezTo>
                  <a:cubicBezTo>
                    <a:pt x="0" y="0"/>
                    <a:pt x="0" y="32"/>
                    <a:pt x="0" y="32"/>
                  </a:cubicBezTo>
                  <a:cubicBezTo>
                    <a:pt x="0" y="63"/>
                    <a:pt x="31" y="94"/>
                    <a:pt x="62" y="94"/>
                  </a:cubicBezTo>
                  <a:cubicBezTo>
                    <a:pt x="93" y="94"/>
                    <a:pt x="125" y="125"/>
                    <a:pt x="156" y="157"/>
                  </a:cubicBezTo>
                  <a:cubicBezTo>
                    <a:pt x="156" y="157"/>
                    <a:pt x="187" y="157"/>
                    <a:pt x="218" y="157"/>
                  </a:cubicBezTo>
                  <a:cubicBezTo>
                    <a:pt x="250" y="125"/>
                    <a:pt x="250" y="94"/>
                    <a:pt x="218" y="63"/>
                  </a:cubicBezTo>
                  <a:cubicBezTo>
                    <a:pt x="187" y="63"/>
                    <a:pt x="125" y="32"/>
                    <a:pt x="93" y="3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5"/>
            <p:cNvSpPr>
              <a:spLocks noChangeArrowheads="1"/>
            </p:cNvSpPr>
            <p:nvPr/>
          </p:nvSpPr>
          <p:spPr bwMode="auto">
            <a:xfrm>
              <a:off x="363" y="3400"/>
              <a:ext cx="99" cy="42"/>
            </a:xfrm>
            <a:custGeom>
              <a:avLst/>
              <a:gdLst>
                <a:gd name="T0" fmla="*/ 313 w 439"/>
                <a:gd name="T1" fmla="*/ 125 h 189"/>
                <a:gd name="T2" fmla="*/ 313 w 439"/>
                <a:gd name="T3" fmla="*/ 125 h 189"/>
                <a:gd name="T4" fmla="*/ 219 w 439"/>
                <a:gd name="T5" fmla="*/ 31 h 189"/>
                <a:gd name="T6" fmla="*/ 94 w 439"/>
                <a:gd name="T7" fmla="*/ 0 h 189"/>
                <a:gd name="T8" fmla="*/ 0 w 439"/>
                <a:gd name="T9" fmla="*/ 63 h 189"/>
                <a:gd name="T10" fmla="*/ 94 w 439"/>
                <a:gd name="T11" fmla="*/ 125 h 189"/>
                <a:gd name="T12" fmla="*/ 188 w 439"/>
                <a:gd name="T13" fmla="*/ 156 h 189"/>
                <a:gd name="T14" fmla="*/ 250 w 439"/>
                <a:gd name="T15" fmla="*/ 188 h 189"/>
                <a:gd name="T16" fmla="*/ 375 w 439"/>
                <a:gd name="T17" fmla="*/ 188 h 189"/>
                <a:gd name="T18" fmla="*/ 406 w 439"/>
                <a:gd name="T19" fmla="*/ 156 h 189"/>
                <a:gd name="T20" fmla="*/ 313 w 439"/>
                <a:gd name="T21"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89">
                  <a:moveTo>
                    <a:pt x="313" y="125"/>
                  </a:moveTo>
                  <a:lnTo>
                    <a:pt x="313" y="125"/>
                  </a:lnTo>
                  <a:cubicBezTo>
                    <a:pt x="281" y="94"/>
                    <a:pt x="250" y="63"/>
                    <a:pt x="219" y="31"/>
                  </a:cubicBezTo>
                  <a:cubicBezTo>
                    <a:pt x="219" y="31"/>
                    <a:pt x="156" y="0"/>
                    <a:pt x="94" y="0"/>
                  </a:cubicBezTo>
                  <a:cubicBezTo>
                    <a:pt x="31" y="0"/>
                    <a:pt x="0" y="31"/>
                    <a:pt x="0" y="63"/>
                  </a:cubicBezTo>
                  <a:cubicBezTo>
                    <a:pt x="31" y="94"/>
                    <a:pt x="63" y="125"/>
                    <a:pt x="94" y="125"/>
                  </a:cubicBezTo>
                  <a:cubicBezTo>
                    <a:pt x="94" y="125"/>
                    <a:pt x="125" y="125"/>
                    <a:pt x="188" y="156"/>
                  </a:cubicBezTo>
                  <a:cubicBezTo>
                    <a:pt x="219" y="156"/>
                    <a:pt x="250" y="156"/>
                    <a:pt x="250" y="188"/>
                  </a:cubicBezTo>
                  <a:cubicBezTo>
                    <a:pt x="281" y="188"/>
                    <a:pt x="313" y="188"/>
                    <a:pt x="375" y="188"/>
                  </a:cubicBezTo>
                  <a:cubicBezTo>
                    <a:pt x="406" y="188"/>
                    <a:pt x="438" y="156"/>
                    <a:pt x="406" y="156"/>
                  </a:cubicBezTo>
                  <a:cubicBezTo>
                    <a:pt x="375" y="156"/>
                    <a:pt x="344" y="125"/>
                    <a:pt x="313"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70" name="Text Placeholder 18"/>
          <p:cNvSpPr>
            <a:spLocks noGrp="1"/>
          </p:cNvSpPr>
          <p:nvPr>
            <p:ph type="body" sz="quarter" idx="13"/>
          </p:nvPr>
        </p:nvSpPr>
        <p:spPr>
          <a:xfrm>
            <a:off x="7020272" y="1563638"/>
            <a:ext cx="1728192" cy="576064"/>
          </a:xfrm>
          <a:prstGeom prst="rect">
            <a:avLst/>
          </a:prstGeom>
        </p:spPr>
        <p:txBody>
          <a:bodyPr vert="horz" anchor="ctr" anchorCtr="0"/>
          <a:lstStyle>
            <a:lvl1pPr marL="0" indent="0" algn="l">
              <a:spcBef>
                <a:spcPts val="800"/>
              </a:spcBef>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2" name="Text Placeholder 18"/>
          <p:cNvSpPr>
            <a:spLocks noGrp="1"/>
          </p:cNvSpPr>
          <p:nvPr>
            <p:ph type="body" sz="quarter" idx="15"/>
          </p:nvPr>
        </p:nvSpPr>
        <p:spPr>
          <a:xfrm>
            <a:off x="7020272" y="2571750"/>
            <a:ext cx="1728192" cy="576064"/>
          </a:xfrm>
          <a:prstGeom prst="rect">
            <a:avLst/>
          </a:prstGeom>
        </p:spPr>
        <p:txBody>
          <a:bodyPr vert="horz" anchor="ctr" anchorCtr="0"/>
          <a:lstStyle>
            <a:lvl1pPr marL="0" indent="0" algn="l">
              <a:spcBef>
                <a:spcPts val="800"/>
              </a:spcBef>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4" name="Text Placeholder 18"/>
          <p:cNvSpPr>
            <a:spLocks noGrp="1"/>
          </p:cNvSpPr>
          <p:nvPr>
            <p:ph type="body" sz="quarter" idx="17"/>
          </p:nvPr>
        </p:nvSpPr>
        <p:spPr>
          <a:xfrm>
            <a:off x="7020272" y="3579862"/>
            <a:ext cx="1728192" cy="576064"/>
          </a:xfrm>
          <a:prstGeom prst="rect">
            <a:avLst/>
          </a:prstGeom>
        </p:spPr>
        <p:txBody>
          <a:bodyPr vert="horz" anchor="ctr" anchorCtr="0"/>
          <a:lstStyle>
            <a:lvl1pPr marL="0" indent="0" algn="l">
              <a:spcBef>
                <a:spcPts val="800"/>
              </a:spcBef>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6" name="Oval 75"/>
          <p:cNvSpPr/>
          <p:nvPr userDrawn="1"/>
        </p:nvSpPr>
        <p:spPr bwMode="auto">
          <a:xfrm>
            <a:off x="6372200" y="1563638"/>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77" name="Oval 76"/>
          <p:cNvSpPr/>
          <p:nvPr userDrawn="1"/>
        </p:nvSpPr>
        <p:spPr bwMode="auto">
          <a:xfrm>
            <a:off x="6372200" y="2571750"/>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78" name="Oval 77"/>
          <p:cNvSpPr/>
          <p:nvPr userDrawn="1"/>
        </p:nvSpPr>
        <p:spPr bwMode="auto">
          <a:xfrm>
            <a:off x="6372200" y="3579862"/>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81" name="Freeform 96"/>
          <p:cNvSpPr>
            <a:spLocks noChangeArrowheads="1"/>
          </p:cNvSpPr>
          <p:nvPr userDrawn="1"/>
        </p:nvSpPr>
        <p:spPr bwMode="auto">
          <a:xfrm>
            <a:off x="994132" y="2724554"/>
            <a:ext cx="265500" cy="423260"/>
          </a:xfrm>
          <a:custGeom>
            <a:avLst/>
            <a:gdLst>
              <a:gd name="T0" fmla="*/ 455 w 608"/>
              <a:gd name="T1" fmla="*/ 608 h 969"/>
              <a:gd name="T2" fmla="*/ 455 w 608"/>
              <a:gd name="T3" fmla="*/ 608 h 969"/>
              <a:gd name="T4" fmla="*/ 303 w 608"/>
              <a:gd name="T5" fmla="*/ 949 h 969"/>
              <a:gd name="T6" fmla="*/ 285 w 608"/>
              <a:gd name="T7" fmla="*/ 949 h 969"/>
              <a:gd name="T8" fmla="*/ 152 w 608"/>
              <a:gd name="T9" fmla="*/ 608 h 969"/>
              <a:gd name="T10" fmla="*/ 0 w 608"/>
              <a:gd name="T11" fmla="*/ 304 h 969"/>
              <a:gd name="T12" fmla="*/ 303 w 608"/>
              <a:gd name="T13" fmla="*/ 0 h 969"/>
              <a:gd name="T14" fmla="*/ 607 w 608"/>
              <a:gd name="T15" fmla="*/ 304 h 969"/>
              <a:gd name="T16" fmla="*/ 455 w 608"/>
              <a:gd name="T17" fmla="*/ 608 h 969"/>
              <a:gd name="T18" fmla="*/ 417 w 608"/>
              <a:gd name="T19" fmla="*/ 304 h 969"/>
              <a:gd name="T20" fmla="*/ 417 w 608"/>
              <a:gd name="T21" fmla="*/ 304 h 969"/>
              <a:gd name="T22" fmla="*/ 303 w 608"/>
              <a:gd name="T23" fmla="*/ 189 h 969"/>
              <a:gd name="T24" fmla="*/ 189 w 608"/>
              <a:gd name="T25" fmla="*/ 304 h 969"/>
              <a:gd name="T26" fmla="*/ 303 w 608"/>
              <a:gd name="T27" fmla="*/ 417 h 969"/>
              <a:gd name="T28" fmla="*/ 417 w 608"/>
              <a:gd name="T29" fmla="*/ 304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969">
                <a:moveTo>
                  <a:pt x="455" y="608"/>
                </a:moveTo>
                <a:lnTo>
                  <a:pt x="455" y="608"/>
                </a:lnTo>
                <a:cubicBezTo>
                  <a:pt x="322" y="797"/>
                  <a:pt x="303" y="949"/>
                  <a:pt x="303" y="949"/>
                </a:cubicBezTo>
                <a:cubicBezTo>
                  <a:pt x="303" y="968"/>
                  <a:pt x="303" y="968"/>
                  <a:pt x="285" y="949"/>
                </a:cubicBezTo>
                <a:cubicBezTo>
                  <a:pt x="285" y="949"/>
                  <a:pt x="265" y="797"/>
                  <a:pt x="152" y="608"/>
                </a:cubicBezTo>
                <a:cubicBezTo>
                  <a:pt x="37" y="474"/>
                  <a:pt x="0" y="417"/>
                  <a:pt x="0" y="304"/>
                </a:cubicBezTo>
                <a:cubicBezTo>
                  <a:pt x="0" y="132"/>
                  <a:pt x="133" y="0"/>
                  <a:pt x="303" y="0"/>
                </a:cubicBezTo>
                <a:cubicBezTo>
                  <a:pt x="455" y="0"/>
                  <a:pt x="607" y="132"/>
                  <a:pt x="607" y="304"/>
                </a:cubicBezTo>
                <a:cubicBezTo>
                  <a:pt x="607" y="417"/>
                  <a:pt x="512" y="532"/>
                  <a:pt x="455" y="608"/>
                </a:cubicBezTo>
                <a:close/>
                <a:moveTo>
                  <a:pt x="417" y="304"/>
                </a:moveTo>
                <a:lnTo>
                  <a:pt x="417" y="304"/>
                </a:lnTo>
                <a:cubicBezTo>
                  <a:pt x="417" y="247"/>
                  <a:pt x="361" y="189"/>
                  <a:pt x="303" y="189"/>
                </a:cubicBezTo>
                <a:cubicBezTo>
                  <a:pt x="246" y="189"/>
                  <a:pt x="189" y="247"/>
                  <a:pt x="189" y="304"/>
                </a:cubicBezTo>
                <a:cubicBezTo>
                  <a:pt x="189" y="380"/>
                  <a:pt x="246" y="417"/>
                  <a:pt x="303" y="417"/>
                </a:cubicBezTo>
                <a:cubicBezTo>
                  <a:pt x="361" y="417"/>
                  <a:pt x="417" y="380"/>
                  <a:pt x="417" y="304"/>
                </a:cubicBezTo>
                <a:close/>
              </a:path>
            </a:pathLst>
          </a:custGeom>
          <a:blipFill rotWithShape="1">
            <a:blip r:embed="rId3"/>
            <a:stretch>
              <a:fillRect/>
            </a:stretch>
          </a:blipFill>
          <a:ln>
            <a:noFill/>
          </a:ln>
          <a:effectLst/>
          <a:extLst/>
        </p:spPr>
        <p:txBody>
          <a:bodyPr wrap="none" anchor="ctr"/>
          <a:lstStyle/>
          <a:p>
            <a:endParaRPr lang="en-US"/>
          </a:p>
        </p:txBody>
      </p:sp>
      <p:sp>
        <p:nvSpPr>
          <p:cNvPr id="89" name="Freeform 52"/>
          <p:cNvSpPr>
            <a:spLocks noChangeArrowheads="1"/>
          </p:cNvSpPr>
          <p:nvPr userDrawn="1"/>
        </p:nvSpPr>
        <p:spPr bwMode="auto">
          <a:xfrm>
            <a:off x="6516216" y="2715766"/>
            <a:ext cx="309236" cy="265978"/>
          </a:xfrm>
          <a:custGeom>
            <a:avLst/>
            <a:gdLst>
              <a:gd name="T0" fmla="*/ 1026 w 1103"/>
              <a:gd name="T1" fmla="*/ 57 h 950"/>
              <a:gd name="T2" fmla="*/ 1102 w 1103"/>
              <a:gd name="T3" fmla="*/ 247 h 950"/>
              <a:gd name="T4" fmla="*/ 912 w 1103"/>
              <a:gd name="T5" fmla="*/ 323 h 950"/>
              <a:gd name="T6" fmla="*/ 836 w 1103"/>
              <a:gd name="T7" fmla="*/ 949 h 950"/>
              <a:gd name="T8" fmla="*/ 190 w 1103"/>
              <a:gd name="T9" fmla="*/ 873 h 950"/>
              <a:gd name="T10" fmla="*/ 76 w 1103"/>
              <a:gd name="T11" fmla="*/ 323 h 950"/>
              <a:gd name="T12" fmla="*/ 0 w 1103"/>
              <a:gd name="T13" fmla="*/ 133 h 950"/>
              <a:gd name="T14" fmla="*/ 323 w 1103"/>
              <a:gd name="T15" fmla="*/ 57 h 950"/>
              <a:gd name="T16" fmla="*/ 380 w 1103"/>
              <a:gd name="T17" fmla="*/ 0 h 950"/>
              <a:gd name="T18" fmla="*/ 456 w 1103"/>
              <a:gd name="T19" fmla="*/ 57 h 950"/>
              <a:gd name="T20" fmla="*/ 665 w 1103"/>
              <a:gd name="T21" fmla="*/ 57 h 950"/>
              <a:gd name="T22" fmla="*/ 703 w 1103"/>
              <a:gd name="T23" fmla="*/ 0 h 950"/>
              <a:gd name="T24" fmla="*/ 779 w 1103"/>
              <a:gd name="T25" fmla="*/ 57 h 950"/>
              <a:gd name="T26" fmla="*/ 1026 w 1103"/>
              <a:gd name="T27" fmla="*/ 57 h 950"/>
              <a:gd name="T28" fmla="*/ 475 w 1103"/>
              <a:gd name="T29" fmla="*/ 436 h 950"/>
              <a:gd name="T30" fmla="*/ 361 w 1103"/>
              <a:gd name="T31" fmla="*/ 436 h 950"/>
              <a:gd name="T32" fmla="*/ 475 w 1103"/>
              <a:gd name="T33" fmla="*/ 436 h 950"/>
              <a:gd name="T34" fmla="*/ 475 w 1103"/>
              <a:gd name="T35" fmla="*/ 551 h 950"/>
              <a:gd name="T36" fmla="*/ 361 w 1103"/>
              <a:gd name="T37" fmla="*/ 551 h 950"/>
              <a:gd name="T38" fmla="*/ 475 w 1103"/>
              <a:gd name="T39" fmla="*/ 551 h 950"/>
              <a:gd name="T40" fmla="*/ 475 w 1103"/>
              <a:gd name="T41" fmla="*/ 684 h 950"/>
              <a:gd name="T42" fmla="*/ 361 w 1103"/>
              <a:gd name="T43" fmla="*/ 684 h 950"/>
              <a:gd name="T44" fmla="*/ 475 w 1103"/>
              <a:gd name="T45" fmla="*/ 684 h 950"/>
              <a:gd name="T46" fmla="*/ 475 w 1103"/>
              <a:gd name="T47" fmla="*/ 816 h 950"/>
              <a:gd name="T48" fmla="*/ 361 w 1103"/>
              <a:gd name="T49" fmla="*/ 816 h 950"/>
              <a:gd name="T50" fmla="*/ 475 w 1103"/>
              <a:gd name="T51" fmla="*/ 816 h 950"/>
              <a:gd name="T52" fmla="*/ 608 w 1103"/>
              <a:gd name="T53" fmla="*/ 436 h 950"/>
              <a:gd name="T54" fmla="*/ 494 w 1103"/>
              <a:gd name="T55" fmla="*/ 436 h 950"/>
              <a:gd name="T56" fmla="*/ 608 w 1103"/>
              <a:gd name="T57" fmla="*/ 436 h 950"/>
              <a:gd name="T58" fmla="*/ 608 w 1103"/>
              <a:gd name="T59" fmla="*/ 551 h 950"/>
              <a:gd name="T60" fmla="*/ 494 w 1103"/>
              <a:gd name="T61" fmla="*/ 551 h 950"/>
              <a:gd name="T62" fmla="*/ 608 w 1103"/>
              <a:gd name="T63" fmla="*/ 551 h 950"/>
              <a:gd name="T64" fmla="*/ 608 w 1103"/>
              <a:gd name="T65" fmla="*/ 684 h 950"/>
              <a:gd name="T66" fmla="*/ 494 w 1103"/>
              <a:gd name="T67" fmla="*/ 684 h 950"/>
              <a:gd name="T68" fmla="*/ 608 w 1103"/>
              <a:gd name="T69" fmla="*/ 684 h 950"/>
              <a:gd name="T70" fmla="*/ 608 w 1103"/>
              <a:gd name="T71" fmla="*/ 816 h 950"/>
              <a:gd name="T72" fmla="*/ 494 w 1103"/>
              <a:gd name="T73" fmla="*/ 816 h 950"/>
              <a:gd name="T74" fmla="*/ 608 w 1103"/>
              <a:gd name="T75" fmla="*/ 816 h 950"/>
              <a:gd name="T76" fmla="*/ 741 w 1103"/>
              <a:gd name="T77" fmla="*/ 436 h 950"/>
              <a:gd name="T78" fmla="*/ 627 w 1103"/>
              <a:gd name="T79" fmla="*/ 436 h 950"/>
              <a:gd name="T80" fmla="*/ 741 w 1103"/>
              <a:gd name="T81" fmla="*/ 436 h 950"/>
              <a:gd name="T82" fmla="*/ 741 w 1103"/>
              <a:gd name="T83" fmla="*/ 551 h 950"/>
              <a:gd name="T84" fmla="*/ 627 w 1103"/>
              <a:gd name="T85" fmla="*/ 551 h 950"/>
              <a:gd name="T86" fmla="*/ 741 w 1103"/>
              <a:gd name="T87" fmla="*/ 551 h 950"/>
              <a:gd name="T88" fmla="*/ 741 w 1103"/>
              <a:gd name="T89" fmla="*/ 684 h 950"/>
              <a:gd name="T90" fmla="*/ 627 w 1103"/>
              <a:gd name="T91" fmla="*/ 684 h 950"/>
              <a:gd name="T92" fmla="*/ 741 w 1103"/>
              <a:gd name="T93" fmla="*/ 684 h 950"/>
              <a:gd name="T94" fmla="*/ 741 w 1103"/>
              <a:gd name="T95" fmla="*/ 816 h 950"/>
              <a:gd name="T96" fmla="*/ 627 w 1103"/>
              <a:gd name="T97" fmla="*/ 816 h 950"/>
              <a:gd name="T98" fmla="*/ 741 w 1103"/>
              <a:gd name="T99" fmla="*/ 816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3" h="950">
                <a:moveTo>
                  <a:pt x="1026" y="57"/>
                </a:moveTo>
                <a:lnTo>
                  <a:pt x="1026" y="57"/>
                </a:lnTo>
                <a:cubicBezTo>
                  <a:pt x="1064" y="57"/>
                  <a:pt x="1102" y="95"/>
                  <a:pt x="1102" y="133"/>
                </a:cubicBezTo>
                <a:cubicBezTo>
                  <a:pt x="1102" y="247"/>
                  <a:pt x="1102" y="247"/>
                  <a:pt x="1102" y="247"/>
                </a:cubicBezTo>
                <a:cubicBezTo>
                  <a:pt x="1102" y="304"/>
                  <a:pt x="1064" y="323"/>
                  <a:pt x="1026" y="323"/>
                </a:cubicBezTo>
                <a:cubicBezTo>
                  <a:pt x="912" y="323"/>
                  <a:pt x="912" y="323"/>
                  <a:pt x="912" y="323"/>
                </a:cubicBezTo>
                <a:cubicBezTo>
                  <a:pt x="912" y="323"/>
                  <a:pt x="912" y="323"/>
                  <a:pt x="912" y="873"/>
                </a:cubicBezTo>
                <a:cubicBezTo>
                  <a:pt x="912" y="930"/>
                  <a:pt x="893" y="949"/>
                  <a:pt x="836" y="949"/>
                </a:cubicBezTo>
                <a:cubicBezTo>
                  <a:pt x="266" y="949"/>
                  <a:pt x="266" y="949"/>
                  <a:pt x="266" y="949"/>
                </a:cubicBezTo>
                <a:cubicBezTo>
                  <a:pt x="228" y="949"/>
                  <a:pt x="190" y="930"/>
                  <a:pt x="190" y="873"/>
                </a:cubicBezTo>
                <a:cubicBezTo>
                  <a:pt x="190" y="323"/>
                  <a:pt x="190" y="323"/>
                  <a:pt x="190" y="323"/>
                </a:cubicBezTo>
                <a:cubicBezTo>
                  <a:pt x="76" y="323"/>
                  <a:pt x="76" y="323"/>
                  <a:pt x="76" y="323"/>
                </a:cubicBezTo>
                <a:cubicBezTo>
                  <a:pt x="39" y="323"/>
                  <a:pt x="0" y="304"/>
                  <a:pt x="0" y="247"/>
                </a:cubicBezTo>
                <a:cubicBezTo>
                  <a:pt x="0" y="133"/>
                  <a:pt x="0" y="133"/>
                  <a:pt x="0" y="133"/>
                </a:cubicBezTo>
                <a:cubicBezTo>
                  <a:pt x="0" y="95"/>
                  <a:pt x="39" y="57"/>
                  <a:pt x="76" y="57"/>
                </a:cubicBezTo>
                <a:cubicBezTo>
                  <a:pt x="323" y="57"/>
                  <a:pt x="323" y="57"/>
                  <a:pt x="323" y="57"/>
                </a:cubicBezTo>
                <a:lnTo>
                  <a:pt x="323" y="57"/>
                </a:lnTo>
                <a:cubicBezTo>
                  <a:pt x="323" y="19"/>
                  <a:pt x="361" y="0"/>
                  <a:pt x="380" y="0"/>
                </a:cubicBezTo>
                <a:cubicBezTo>
                  <a:pt x="399" y="0"/>
                  <a:pt x="399" y="0"/>
                  <a:pt x="399" y="0"/>
                </a:cubicBezTo>
                <a:cubicBezTo>
                  <a:pt x="418" y="0"/>
                  <a:pt x="456" y="19"/>
                  <a:pt x="456" y="57"/>
                </a:cubicBezTo>
                <a:lnTo>
                  <a:pt x="456" y="57"/>
                </a:lnTo>
                <a:cubicBezTo>
                  <a:pt x="665" y="57"/>
                  <a:pt x="665" y="57"/>
                  <a:pt x="665" y="57"/>
                </a:cubicBezTo>
                <a:lnTo>
                  <a:pt x="665" y="57"/>
                </a:lnTo>
                <a:cubicBezTo>
                  <a:pt x="665" y="19"/>
                  <a:pt x="684" y="0"/>
                  <a:pt x="703" y="0"/>
                </a:cubicBezTo>
                <a:cubicBezTo>
                  <a:pt x="722" y="0"/>
                  <a:pt x="722" y="0"/>
                  <a:pt x="722" y="0"/>
                </a:cubicBezTo>
                <a:cubicBezTo>
                  <a:pt x="760" y="0"/>
                  <a:pt x="779" y="19"/>
                  <a:pt x="779" y="57"/>
                </a:cubicBezTo>
                <a:lnTo>
                  <a:pt x="779" y="57"/>
                </a:lnTo>
                <a:lnTo>
                  <a:pt x="1026" y="57"/>
                </a:lnTo>
                <a:close/>
                <a:moveTo>
                  <a:pt x="475" y="436"/>
                </a:moveTo>
                <a:lnTo>
                  <a:pt x="475" y="436"/>
                </a:lnTo>
                <a:cubicBezTo>
                  <a:pt x="475" y="399"/>
                  <a:pt x="437" y="380"/>
                  <a:pt x="418" y="380"/>
                </a:cubicBezTo>
                <a:cubicBezTo>
                  <a:pt x="399" y="380"/>
                  <a:pt x="361" y="399"/>
                  <a:pt x="361" y="436"/>
                </a:cubicBezTo>
                <a:cubicBezTo>
                  <a:pt x="361" y="456"/>
                  <a:pt x="399" y="475"/>
                  <a:pt x="418" y="475"/>
                </a:cubicBezTo>
                <a:cubicBezTo>
                  <a:pt x="437" y="475"/>
                  <a:pt x="475" y="456"/>
                  <a:pt x="475" y="436"/>
                </a:cubicBezTo>
                <a:close/>
                <a:moveTo>
                  <a:pt x="475" y="551"/>
                </a:moveTo>
                <a:lnTo>
                  <a:pt x="475" y="551"/>
                </a:lnTo>
                <a:cubicBezTo>
                  <a:pt x="475" y="532"/>
                  <a:pt x="437" y="512"/>
                  <a:pt x="418" y="512"/>
                </a:cubicBezTo>
                <a:cubicBezTo>
                  <a:pt x="399" y="512"/>
                  <a:pt x="361" y="532"/>
                  <a:pt x="361" y="551"/>
                </a:cubicBezTo>
                <a:cubicBezTo>
                  <a:pt x="361" y="588"/>
                  <a:pt x="399" y="608"/>
                  <a:pt x="418" y="608"/>
                </a:cubicBezTo>
                <a:cubicBezTo>
                  <a:pt x="437" y="608"/>
                  <a:pt x="475" y="588"/>
                  <a:pt x="475" y="551"/>
                </a:cubicBezTo>
                <a:close/>
                <a:moveTo>
                  <a:pt x="475" y="684"/>
                </a:moveTo>
                <a:lnTo>
                  <a:pt x="475" y="684"/>
                </a:lnTo>
                <a:cubicBezTo>
                  <a:pt x="475" y="664"/>
                  <a:pt x="437" y="645"/>
                  <a:pt x="418" y="645"/>
                </a:cubicBezTo>
                <a:cubicBezTo>
                  <a:pt x="399" y="645"/>
                  <a:pt x="361" y="664"/>
                  <a:pt x="361" y="684"/>
                </a:cubicBezTo>
                <a:cubicBezTo>
                  <a:pt x="361" y="721"/>
                  <a:pt x="399" y="740"/>
                  <a:pt x="418" y="740"/>
                </a:cubicBezTo>
                <a:cubicBezTo>
                  <a:pt x="437" y="740"/>
                  <a:pt x="475" y="721"/>
                  <a:pt x="475" y="684"/>
                </a:cubicBezTo>
                <a:close/>
                <a:moveTo>
                  <a:pt x="475" y="816"/>
                </a:moveTo>
                <a:lnTo>
                  <a:pt x="475" y="816"/>
                </a:lnTo>
                <a:cubicBezTo>
                  <a:pt x="475" y="778"/>
                  <a:pt x="437" y="760"/>
                  <a:pt x="418" y="760"/>
                </a:cubicBezTo>
                <a:cubicBezTo>
                  <a:pt x="399" y="760"/>
                  <a:pt x="361" y="778"/>
                  <a:pt x="361" y="816"/>
                </a:cubicBezTo>
                <a:cubicBezTo>
                  <a:pt x="361" y="836"/>
                  <a:pt x="399" y="854"/>
                  <a:pt x="418" y="854"/>
                </a:cubicBezTo>
                <a:cubicBezTo>
                  <a:pt x="437" y="854"/>
                  <a:pt x="475" y="836"/>
                  <a:pt x="475" y="816"/>
                </a:cubicBezTo>
                <a:close/>
                <a:moveTo>
                  <a:pt x="608" y="436"/>
                </a:moveTo>
                <a:lnTo>
                  <a:pt x="608" y="436"/>
                </a:lnTo>
                <a:cubicBezTo>
                  <a:pt x="608" y="399"/>
                  <a:pt x="570" y="380"/>
                  <a:pt x="551" y="380"/>
                </a:cubicBezTo>
                <a:cubicBezTo>
                  <a:pt x="532" y="380"/>
                  <a:pt x="494" y="399"/>
                  <a:pt x="494" y="436"/>
                </a:cubicBezTo>
                <a:cubicBezTo>
                  <a:pt x="494" y="456"/>
                  <a:pt x="532" y="475"/>
                  <a:pt x="551" y="475"/>
                </a:cubicBezTo>
                <a:cubicBezTo>
                  <a:pt x="570" y="475"/>
                  <a:pt x="608" y="456"/>
                  <a:pt x="608" y="436"/>
                </a:cubicBezTo>
                <a:close/>
                <a:moveTo>
                  <a:pt x="608" y="551"/>
                </a:moveTo>
                <a:lnTo>
                  <a:pt x="608" y="551"/>
                </a:lnTo>
                <a:cubicBezTo>
                  <a:pt x="608" y="532"/>
                  <a:pt x="570" y="512"/>
                  <a:pt x="551" y="512"/>
                </a:cubicBezTo>
                <a:cubicBezTo>
                  <a:pt x="532" y="512"/>
                  <a:pt x="494" y="532"/>
                  <a:pt x="494" y="551"/>
                </a:cubicBezTo>
                <a:cubicBezTo>
                  <a:pt x="494" y="588"/>
                  <a:pt x="532" y="608"/>
                  <a:pt x="551" y="608"/>
                </a:cubicBezTo>
                <a:cubicBezTo>
                  <a:pt x="570" y="608"/>
                  <a:pt x="608" y="588"/>
                  <a:pt x="608" y="551"/>
                </a:cubicBezTo>
                <a:close/>
                <a:moveTo>
                  <a:pt x="608" y="684"/>
                </a:moveTo>
                <a:lnTo>
                  <a:pt x="608" y="684"/>
                </a:lnTo>
                <a:cubicBezTo>
                  <a:pt x="608" y="664"/>
                  <a:pt x="570" y="645"/>
                  <a:pt x="551" y="645"/>
                </a:cubicBezTo>
                <a:cubicBezTo>
                  <a:pt x="532" y="645"/>
                  <a:pt x="494" y="664"/>
                  <a:pt x="494" y="684"/>
                </a:cubicBezTo>
                <a:cubicBezTo>
                  <a:pt x="494" y="721"/>
                  <a:pt x="532" y="740"/>
                  <a:pt x="551" y="740"/>
                </a:cubicBezTo>
                <a:cubicBezTo>
                  <a:pt x="570" y="740"/>
                  <a:pt x="608" y="721"/>
                  <a:pt x="608" y="684"/>
                </a:cubicBezTo>
                <a:close/>
                <a:moveTo>
                  <a:pt x="608" y="816"/>
                </a:moveTo>
                <a:lnTo>
                  <a:pt x="608" y="816"/>
                </a:lnTo>
                <a:cubicBezTo>
                  <a:pt x="608" y="778"/>
                  <a:pt x="570" y="760"/>
                  <a:pt x="551" y="760"/>
                </a:cubicBezTo>
                <a:cubicBezTo>
                  <a:pt x="532" y="760"/>
                  <a:pt x="494" y="778"/>
                  <a:pt x="494" y="816"/>
                </a:cubicBezTo>
                <a:cubicBezTo>
                  <a:pt x="494" y="836"/>
                  <a:pt x="532" y="854"/>
                  <a:pt x="551" y="854"/>
                </a:cubicBezTo>
                <a:cubicBezTo>
                  <a:pt x="570" y="854"/>
                  <a:pt x="608" y="836"/>
                  <a:pt x="608" y="816"/>
                </a:cubicBezTo>
                <a:close/>
                <a:moveTo>
                  <a:pt x="741" y="436"/>
                </a:moveTo>
                <a:lnTo>
                  <a:pt x="741" y="436"/>
                </a:lnTo>
                <a:cubicBezTo>
                  <a:pt x="741" y="399"/>
                  <a:pt x="722" y="380"/>
                  <a:pt x="684" y="380"/>
                </a:cubicBezTo>
                <a:cubicBezTo>
                  <a:pt x="665" y="380"/>
                  <a:pt x="627" y="399"/>
                  <a:pt x="627" y="436"/>
                </a:cubicBezTo>
                <a:cubicBezTo>
                  <a:pt x="627" y="456"/>
                  <a:pt x="665" y="475"/>
                  <a:pt x="684" y="475"/>
                </a:cubicBezTo>
                <a:cubicBezTo>
                  <a:pt x="722" y="475"/>
                  <a:pt x="741" y="456"/>
                  <a:pt x="741" y="436"/>
                </a:cubicBezTo>
                <a:close/>
                <a:moveTo>
                  <a:pt x="741" y="551"/>
                </a:moveTo>
                <a:lnTo>
                  <a:pt x="741" y="551"/>
                </a:lnTo>
                <a:cubicBezTo>
                  <a:pt x="741" y="532"/>
                  <a:pt x="722" y="512"/>
                  <a:pt x="684" y="512"/>
                </a:cubicBezTo>
                <a:cubicBezTo>
                  <a:pt x="665" y="512"/>
                  <a:pt x="627" y="532"/>
                  <a:pt x="627" y="551"/>
                </a:cubicBezTo>
                <a:cubicBezTo>
                  <a:pt x="627" y="588"/>
                  <a:pt x="665" y="608"/>
                  <a:pt x="684" y="608"/>
                </a:cubicBezTo>
                <a:cubicBezTo>
                  <a:pt x="722" y="608"/>
                  <a:pt x="741" y="588"/>
                  <a:pt x="741" y="551"/>
                </a:cubicBezTo>
                <a:close/>
                <a:moveTo>
                  <a:pt x="741" y="684"/>
                </a:moveTo>
                <a:lnTo>
                  <a:pt x="741" y="684"/>
                </a:lnTo>
                <a:cubicBezTo>
                  <a:pt x="741" y="664"/>
                  <a:pt x="722" y="645"/>
                  <a:pt x="684" y="645"/>
                </a:cubicBezTo>
                <a:cubicBezTo>
                  <a:pt x="665" y="645"/>
                  <a:pt x="627" y="664"/>
                  <a:pt x="627" y="684"/>
                </a:cubicBezTo>
                <a:cubicBezTo>
                  <a:pt x="627" y="721"/>
                  <a:pt x="665" y="740"/>
                  <a:pt x="684" y="740"/>
                </a:cubicBezTo>
                <a:cubicBezTo>
                  <a:pt x="722" y="740"/>
                  <a:pt x="741" y="721"/>
                  <a:pt x="741" y="684"/>
                </a:cubicBezTo>
                <a:close/>
                <a:moveTo>
                  <a:pt x="741" y="816"/>
                </a:moveTo>
                <a:lnTo>
                  <a:pt x="741" y="816"/>
                </a:lnTo>
                <a:cubicBezTo>
                  <a:pt x="741" y="778"/>
                  <a:pt x="722" y="760"/>
                  <a:pt x="684" y="760"/>
                </a:cubicBezTo>
                <a:cubicBezTo>
                  <a:pt x="665" y="760"/>
                  <a:pt x="627" y="778"/>
                  <a:pt x="627" y="816"/>
                </a:cubicBezTo>
                <a:cubicBezTo>
                  <a:pt x="627" y="836"/>
                  <a:pt x="665" y="854"/>
                  <a:pt x="684" y="854"/>
                </a:cubicBezTo>
                <a:cubicBezTo>
                  <a:pt x="722" y="854"/>
                  <a:pt x="741" y="836"/>
                  <a:pt x="741" y="816"/>
                </a:cubicBezTo>
                <a:close/>
              </a:path>
            </a:pathLst>
          </a:custGeom>
          <a:solidFill>
            <a:srgbClr val="FFFFFF"/>
          </a:solidFill>
          <a:ln>
            <a:noFill/>
          </a:ln>
          <a:effectLst/>
          <a:extLst/>
        </p:spPr>
        <p:txBody>
          <a:bodyPr wrap="none" lIns="34281" tIns="17140" rIns="34281" bIns="17140" anchor="ctr"/>
          <a:lstStyle/>
          <a:p>
            <a:endParaRPr lang="en-US"/>
          </a:p>
        </p:txBody>
      </p:sp>
      <p:sp>
        <p:nvSpPr>
          <p:cNvPr id="90" name="Freeform 3"/>
          <p:cNvSpPr>
            <a:spLocks noChangeArrowheads="1"/>
          </p:cNvSpPr>
          <p:nvPr userDrawn="1"/>
        </p:nvSpPr>
        <p:spPr bwMode="auto">
          <a:xfrm>
            <a:off x="6472054" y="3703246"/>
            <a:ext cx="404202" cy="346524"/>
          </a:xfrm>
          <a:custGeom>
            <a:avLst/>
            <a:gdLst>
              <a:gd name="T0" fmla="*/ 11981 w 12259"/>
              <a:gd name="T1" fmla="*/ 0 h 10507"/>
              <a:gd name="T2" fmla="*/ 11981 w 12259"/>
              <a:gd name="T3" fmla="*/ 0 h 10507"/>
              <a:gd name="T4" fmla="*/ 246 w 12259"/>
              <a:gd name="T5" fmla="*/ 0 h 10507"/>
              <a:gd name="T6" fmla="*/ 0 w 12259"/>
              <a:gd name="T7" fmla="*/ 278 h 10507"/>
              <a:gd name="T8" fmla="*/ 0 w 12259"/>
              <a:gd name="T9" fmla="*/ 8103 h 10507"/>
              <a:gd name="T10" fmla="*/ 246 w 12259"/>
              <a:gd name="T11" fmla="*/ 8380 h 10507"/>
              <a:gd name="T12" fmla="*/ 4682 w 12259"/>
              <a:gd name="T13" fmla="*/ 8380 h 10507"/>
              <a:gd name="T14" fmla="*/ 4589 w 12259"/>
              <a:gd name="T15" fmla="*/ 9520 h 10507"/>
              <a:gd name="T16" fmla="*/ 4466 w 12259"/>
              <a:gd name="T17" fmla="*/ 9951 h 10507"/>
              <a:gd name="T18" fmla="*/ 4004 w 12259"/>
              <a:gd name="T19" fmla="*/ 10321 h 10507"/>
              <a:gd name="T20" fmla="*/ 4127 w 12259"/>
              <a:gd name="T21" fmla="*/ 10474 h 10507"/>
              <a:gd name="T22" fmla="*/ 6098 w 12259"/>
              <a:gd name="T23" fmla="*/ 10506 h 10507"/>
              <a:gd name="T24" fmla="*/ 8100 w 12259"/>
              <a:gd name="T25" fmla="*/ 10474 h 10507"/>
              <a:gd name="T26" fmla="*/ 8224 w 12259"/>
              <a:gd name="T27" fmla="*/ 10321 h 10507"/>
              <a:gd name="T28" fmla="*/ 7761 w 12259"/>
              <a:gd name="T29" fmla="*/ 9951 h 10507"/>
              <a:gd name="T30" fmla="*/ 7607 w 12259"/>
              <a:gd name="T31" fmla="*/ 9520 h 10507"/>
              <a:gd name="T32" fmla="*/ 7545 w 12259"/>
              <a:gd name="T33" fmla="*/ 8380 h 10507"/>
              <a:gd name="T34" fmla="*/ 11981 w 12259"/>
              <a:gd name="T35" fmla="*/ 8380 h 10507"/>
              <a:gd name="T36" fmla="*/ 12258 w 12259"/>
              <a:gd name="T37" fmla="*/ 8103 h 10507"/>
              <a:gd name="T38" fmla="*/ 12258 w 12259"/>
              <a:gd name="T39" fmla="*/ 278 h 10507"/>
              <a:gd name="T40" fmla="*/ 11981 w 12259"/>
              <a:gd name="T41" fmla="*/ 0 h 10507"/>
              <a:gd name="T42" fmla="*/ 11797 w 12259"/>
              <a:gd name="T43" fmla="*/ 7795 h 10507"/>
              <a:gd name="T44" fmla="*/ 11797 w 12259"/>
              <a:gd name="T45" fmla="*/ 7795 h 10507"/>
              <a:gd name="T46" fmla="*/ 430 w 12259"/>
              <a:gd name="T47" fmla="*/ 7795 h 10507"/>
              <a:gd name="T48" fmla="*/ 430 w 12259"/>
              <a:gd name="T49" fmla="*/ 586 h 10507"/>
              <a:gd name="T50" fmla="*/ 11797 w 12259"/>
              <a:gd name="T51" fmla="*/ 586 h 10507"/>
              <a:gd name="T52" fmla="*/ 11797 w 12259"/>
              <a:gd name="T53" fmla="*/ 7795 h 10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59" h="10507">
                <a:moveTo>
                  <a:pt x="11981" y="0"/>
                </a:moveTo>
                <a:lnTo>
                  <a:pt x="11981" y="0"/>
                </a:lnTo>
                <a:cubicBezTo>
                  <a:pt x="246" y="0"/>
                  <a:pt x="246" y="0"/>
                  <a:pt x="246" y="0"/>
                </a:cubicBezTo>
                <a:cubicBezTo>
                  <a:pt x="123" y="0"/>
                  <a:pt x="0" y="124"/>
                  <a:pt x="0" y="278"/>
                </a:cubicBezTo>
                <a:cubicBezTo>
                  <a:pt x="0" y="8103"/>
                  <a:pt x="0" y="8103"/>
                  <a:pt x="0" y="8103"/>
                </a:cubicBezTo>
                <a:cubicBezTo>
                  <a:pt x="0" y="8256"/>
                  <a:pt x="123" y="8380"/>
                  <a:pt x="246" y="8380"/>
                </a:cubicBezTo>
                <a:cubicBezTo>
                  <a:pt x="4682" y="8380"/>
                  <a:pt x="4682" y="8380"/>
                  <a:pt x="4682" y="8380"/>
                </a:cubicBezTo>
                <a:cubicBezTo>
                  <a:pt x="4589" y="9520"/>
                  <a:pt x="4589" y="9520"/>
                  <a:pt x="4589" y="9520"/>
                </a:cubicBezTo>
                <a:cubicBezTo>
                  <a:pt x="4589" y="9520"/>
                  <a:pt x="4559" y="9858"/>
                  <a:pt x="4466" y="9951"/>
                </a:cubicBezTo>
                <a:cubicBezTo>
                  <a:pt x="4343" y="10074"/>
                  <a:pt x="4035" y="10260"/>
                  <a:pt x="4004" y="10321"/>
                </a:cubicBezTo>
                <a:cubicBezTo>
                  <a:pt x="3973" y="10413"/>
                  <a:pt x="3973" y="10444"/>
                  <a:pt x="4127" y="10474"/>
                </a:cubicBezTo>
                <a:cubicBezTo>
                  <a:pt x="4189" y="10506"/>
                  <a:pt x="5175" y="10506"/>
                  <a:pt x="6098" y="10506"/>
                </a:cubicBezTo>
                <a:cubicBezTo>
                  <a:pt x="7052" y="10506"/>
                  <a:pt x="8008" y="10506"/>
                  <a:pt x="8100" y="10474"/>
                </a:cubicBezTo>
                <a:cubicBezTo>
                  <a:pt x="8224" y="10444"/>
                  <a:pt x="8254" y="10413"/>
                  <a:pt x="8224" y="10321"/>
                </a:cubicBezTo>
                <a:cubicBezTo>
                  <a:pt x="8192" y="10260"/>
                  <a:pt x="7854" y="10074"/>
                  <a:pt x="7761" y="9951"/>
                </a:cubicBezTo>
                <a:cubicBezTo>
                  <a:pt x="7669" y="9858"/>
                  <a:pt x="7607" y="9520"/>
                  <a:pt x="7607" y="9520"/>
                </a:cubicBezTo>
                <a:cubicBezTo>
                  <a:pt x="7545" y="8380"/>
                  <a:pt x="7545" y="8380"/>
                  <a:pt x="7545" y="8380"/>
                </a:cubicBezTo>
                <a:cubicBezTo>
                  <a:pt x="11981" y="8380"/>
                  <a:pt x="11981" y="8380"/>
                  <a:pt x="11981" y="8380"/>
                </a:cubicBezTo>
                <a:cubicBezTo>
                  <a:pt x="12135" y="8380"/>
                  <a:pt x="12258" y="8256"/>
                  <a:pt x="12258" y="8103"/>
                </a:cubicBezTo>
                <a:cubicBezTo>
                  <a:pt x="12258" y="278"/>
                  <a:pt x="12258" y="278"/>
                  <a:pt x="12258" y="278"/>
                </a:cubicBezTo>
                <a:cubicBezTo>
                  <a:pt x="12258" y="124"/>
                  <a:pt x="12135" y="0"/>
                  <a:pt x="11981" y="0"/>
                </a:cubicBezTo>
                <a:close/>
                <a:moveTo>
                  <a:pt x="11797" y="7795"/>
                </a:moveTo>
                <a:lnTo>
                  <a:pt x="11797" y="7795"/>
                </a:lnTo>
                <a:cubicBezTo>
                  <a:pt x="430" y="7795"/>
                  <a:pt x="430" y="7795"/>
                  <a:pt x="430" y="7795"/>
                </a:cubicBezTo>
                <a:cubicBezTo>
                  <a:pt x="430" y="586"/>
                  <a:pt x="430" y="586"/>
                  <a:pt x="430" y="586"/>
                </a:cubicBezTo>
                <a:cubicBezTo>
                  <a:pt x="11797" y="586"/>
                  <a:pt x="11797" y="586"/>
                  <a:pt x="11797" y="586"/>
                </a:cubicBezTo>
                <a:lnTo>
                  <a:pt x="11797" y="7795"/>
                </a:lnTo>
                <a:close/>
              </a:path>
            </a:pathLst>
          </a:custGeom>
          <a:solidFill>
            <a:schemeClr val="bg1"/>
          </a:solidFill>
          <a:ln>
            <a:noFill/>
          </a:ln>
          <a:effectLst/>
          <a:extLst/>
        </p:spPr>
        <p:txBody>
          <a:bodyPr wrap="none" lIns="34281" tIns="17140" rIns="34281" bIns="17140" anchor="ctr"/>
          <a:lstStyle/>
          <a:p>
            <a:endParaRPr lang="en-US"/>
          </a:p>
        </p:txBody>
      </p:sp>
      <p:sp>
        <p:nvSpPr>
          <p:cNvPr id="91" name="Freeform 54"/>
          <p:cNvSpPr>
            <a:spLocks noChangeArrowheads="1"/>
          </p:cNvSpPr>
          <p:nvPr userDrawn="1"/>
        </p:nvSpPr>
        <p:spPr bwMode="auto">
          <a:xfrm>
            <a:off x="6519169" y="1707654"/>
            <a:ext cx="287995" cy="288032"/>
          </a:xfrm>
          <a:custGeom>
            <a:avLst/>
            <a:gdLst>
              <a:gd name="T0" fmla="*/ 113 w 779"/>
              <a:gd name="T1" fmla="*/ 285 h 780"/>
              <a:gd name="T2" fmla="*/ 113 w 779"/>
              <a:gd name="T3" fmla="*/ 285 h 780"/>
              <a:gd name="T4" fmla="*/ 379 w 779"/>
              <a:gd name="T5" fmla="*/ 20 h 780"/>
              <a:gd name="T6" fmla="*/ 569 w 779"/>
              <a:gd name="T7" fmla="*/ 20 h 780"/>
              <a:gd name="T8" fmla="*/ 341 w 779"/>
              <a:gd name="T9" fmla="*/ 248 h 780"/>
              <a:gd name="T10" fmla="*/ 170 w 779"/>
              <a:gd name="T11" fmla="*/ 324 h 780"/>
              <a:gd name="T12" fmla="*/ 132 w 779"/>
              <a:gd name="T13" fmla="*/ 532 h 780"/>
              <a:gd name="T14" fmla="*/ 246 w 779"/>
              <a:gd name="T15" fmla="*/ 646 h 780"/>
              <a:gd name="T16" fmla="*/ 437 w 779"/>
              <a:gd name="T17" fmla="*/ 608 h 780"/>
              <a:gd name="T18" fmla="*/ 531 w 779"/>
              <a:gd name="T19" fmla="*/ 437 h 780"/>
              <a:gd name="T20" fmla="*/ 759 w 779"/>
              <a:gd name="T21" fmla="*/ 209 h 780"/>
              <a:gd name="T22" fmla="*/ 759 w 779"/>
              <a:gd name="T23" fmla="*/ 380 h 780"/>
              <a:gd name="T24" fmla="*/ 493 w 779"/>
              <a:gd name="T25" fmla="*/ 646 h 780"/>
              <a:gd name="T26" fmla="*/ 0 w 779"/>
              <a:gd name="T27" fmla="*/ 779 h 780"/>
              <a:gd name="T28" fmla="*/ 0 w 779"/>
              <a:gd name="T29" fmla="*/ 779 h 780"/>
              <a:gd name="T30" fmla="*/ 113 w 779"/>
              <a:gd name="T31" fmla="*/ 285 h 780"/>
              <a:gd name="T32" fmla="*/ 398 w 779"/>
              <a:gd name="T33" fmla="*/ 304 h 780"/>
              <a:gd name="T34" fmla="*/ 398 w 779"/>
              <a:gd name="T35" fmla="*/ 304 h 780"/>
              <a:gd name="T36" fmla="*/ 645 w 779"/>
              <a:gd name="T37" fmla="*/ 58 h 780"/>
              <a:gd name="T38" fmla="*/ 683 w 779"/>
              <a:gd name="T39" fmla="*/ 76 h 780"/>
              <a:gd name="T40" fmla="*/ 721 w 779"/>
              <a:gd name="T41" fmla="*/ 115 h 780"/>
              <a:gd name="T42" fmla="*/ 474 w 779"/>
              <a:gd name="T43" fmla="*/ 380 h 780"/>
              <a:gd name="T44" fmla="*/ 341 w 779"/>
              <a:gd name="T45" fmla="*/ 437 h 780"/>
              <a:gd name="T46" fmla="*/ 322 w 779"/>
              <a:gd name="T47" fmla="*/ 437 h 780"/>
              <a:gd name="T48" fmla="*/ 398 w 779"/>
              <a:gd name="T49" fmla="*/ 30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9" h="780">
                <a:moveTo>
                  <a:pt x="113" y="285"/>
                </a:moveTo>
                <a:lnTo>
                  <a:pt x="113" y="285"/>
                </a:lnTo>
                <a:cubicBezTo>
                  <a:pt x="379" y="20"/>
                  <a:pt x="379" y="20"/>
                  <a:pt x="379" y="20"/>
                </a:cubicBezTo>
                <a:cubicBezTo>
                  <a:pt x="379" y="20"/>
                  <a:pt x="474" y="0"/>
                  <a:pt x="569" y="20"/>
                </a:cubicBezTo>
                <a:cubicBezTo>
                  <a:pt x="341" y="248"/>
                  <a:pt x="341" y="248"/>
                  <a:pt x="341" y="248"/>
                </a:cubicBezTo>
                <a:cubicBezTo>
                  <a:pt x="170" y="324"/>
                  <a:pt x="170" y="324"/>
                  <a:pt x="170" y="324"/>
                </a:cubicBezTo>
                <a:cubicBezTo>
                  <a:pt x="132" y="532"/>
                  <a:pt x="132" y="532"/>
                  <a:pt x="132" y="532"/>
                </a:cubicBezTo>
                <a:cubicBezTo>
                  <a:pt x="170" y="570"/>
                  <a:pt x="209" y="608"/>
                  <a:pt x="246" y="646"/>
                </a:cubicBezTo>
                <a:cubicBezTo>
                  <a:pt x="437" y="608"/>
                  <a:pt x="437" y="608"/>
                  <a:pt x="437" y="608"/>
                </a:cubicBezTo>
                <a:cubicBezTo>
                  <a:pt x="531" y="437"/>
                  <a:pt x="531" y="437"/>
                  <a:pt x="531" y="437"/>
                </a:cubicBezTo>
                <a:cubicBezTo>
                  <a:pt x="759" y="209"/>
                  <a:pt x="759" y="209"/>
                  <a:pt x="759" y="209"/>
                </a:cubicBezTo>
                <a:cubicBezTo>
                  <a:pt x="778" y="304"/>
                  <a:pt x="759" y="380"/>
                  <a:pt x="759" y="380"/>
                </a:cubicBezTo>
                <a:cubicBezTo>
                  <a:pt x="493" y="646"/>
                  <a:pt x="493" y="646"/>
                  <a:pt x="493" y="646"/>
                </a:cubicBezTo>
                <a:cubicBezTo>
                  <a:pt x="0" y="779"/>
                  <a:pt x="0" y="779"/>
                  <a:pt x="0" y="779"/>
                </a:cubicBezTo>
                <a:lnTo>
                  <a:pt x="0" y="779"/>
                </a:lnTo>
                <a:lnTo>
                  <a:pt x="113" y="285"/>
                </a:lnTo>
                <a:close/>
                <a:moveTo>
                  <a:pt x="398" y="304"/>
                </a:moveTo>
                <a:lnTo>
                  <a:pt x="398" y="304"/>
                </a:lnTo>
                <a:cubicBezTo>
                  <a:pt x="645" y="58"/>
                  <a:pt x="645" y="58"/>
                  <a:pt x="645" y="58"/>
                </a:cubicBezTo>
                <a:cubicBezTo>
                  <a:pt x="664" y="58"/>
                  <a:pt x="664" y="76"/>
                  <a:pt x="683" y="76"/>
                </a:cubicBezTo>
                <a:cubicBezTo>
                  <a:pt x="702" y="96"/>
                  <a:pt x="702" y="115"/>
                  <a:pt x="721" y="115"/>
                </a:cubicBezTo>
                <a:cubicBezTo>
                  <a:pt x="474" y="380"/>
                  <a:pt x="474" y="380"/>
                  <a:pt x="474" y="380"/>
                </a:cubicBezTo>
                <a:cubicBezTo>
                  <a:pt x="341" y="437"/>
                  <a:pt x="341" y="437"/>
                  <a:pt x="341" y="437"/>
                </a:cubicBezTo>
                <a:cubicBezTo>
                  <a:pt x="322" y="437"/>
                  <a:pt x="322" y="437"/>
                  <a:pt x="322" y="437"/>
                </a:cubicBezTo>
                <a:lnTo>
                  <a:pt x="398" y="304"/>
                </a:lnTo>
                <a:close/>
              </a:path>
            </a:pathLst>
          </a:custGeom>
          <a:solidFill>
            <a:srgbClr val="FFFFFF"/>
          </a:solidFill>
          <a:ln>
            <a:noFill/>
          </a:ln>
          <a:effectLst/>
          <a:extLst/>
        </p:spPr>
        <p:txBody>
          <a:bodyPr wrap="none" lIns="34281" tIns="17140" rIns="34281" bIns="17140" anchor="ctr"/>
          <a:lstStyle/>
          <a:p>
            <a:endParaRPr lang="en-US"/>
          </a:p>
        </p:txBody>
      </p:sp>
      <p:sp>
        <p:nvSpPr>
          <p:cNvPr id="3" name="Date Placeholder 2"/>
          <p:cNvSpPr>
            <a:spLocks noGrp="1"/>
          </p:cNvSpPr>
          <p:nvPr>
            <p:ph type="dt" sz="half" idx="18"/>
          </p:nvPr>
        </p:nvSpPr>
        <p:spPr/>
        <p:txBody>
          <a:bodyPr/>
          <a:lstStyle/>
          <a:p>
            <a:fld id="{B69C86C1-885F-2B4B-B972-7959C3BFBDFE}" type="datetime4">
              <a:rPr lang="en-US" smtClean="0">
                <a:solidFill>
                  <a:srgbClr val="000000">
                    <a:tint val="75000"/>
                  </a:srgbClr>
                </a:solidFill>
              </a:rPr>
              <a:pPr/>
              <a:t>November 27, 2020</a:t>
            </a:fld>
            <a:endParaRPr lang="en-US">
              <a:solidFill>
                <a:srgbClr val="000000">
                  <a:tint val="75000"/>
                </a:srgbClr>
              </a:solidFill>
            </a:endParaRPr>
          </a:p>
        </p:txBody>
      </p:sp>
      <p:sp>
        <p:nvSpPr>
          <p:cNvPr id="92" name="Footer Placeholder 91"/>
          <p:cNvSpPr>
            <a:spLocks noGrp="1"/>
          </p:cNvSpPr>
          <p:nvPr>
            <p:ph type="ftr" sz="quarter" idx="19"/>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93" name="Slide Number Placeholder 92"/>
          <p:cNvSpPr>
            <a:spLocks noGrp="1"/>
          </p:cNvSpPr>
          <p:nvPr>
            <p:ph type="sldNum" sz="quarter" idx="20"/>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13345287"/>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Date Placeholder 4"/>
          <p:cNvSpPr>
            <a:spLocks noGrp="1"/>
          </p:cNvSpPr>
          <p:nvPr>
            <p:ph type="dt" sz="half" idx="10"/>
          </p:nvPr>
        </p:nvSpPr>
        <p:spPr/>
        <p:txBody>
          <a:bodyPr/>
          <a:lstStyle/>
          <a:p>
            <a:fld id="{F81F0053-3420-A049-874D-5CB470F2BB96}" type="datetime4">
              <a:rPr lang="en-US" smtClean="0">
                <a:solidFill>
                  <a:srgbClr val="000000">
                    <a:tint val="75000"/>
                  </a:srgbClr>
                </a:solidFill>
              </a:rPr>
              <a:pPr/>
              <a:t>November 27, 2020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55" name="Slide Number Placeholder 54"/>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3556979"/>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DF160BDF-7F5B-4644-9BCF-F7DE05629986}" type="datetime4">
              <a:rPr lang="en-US" smtClean="0">
                <a:solidFill>
                  <a:srgbClr val="000000">
                    <a:tint val="75000"/>
                  </a:srgbClr>
                </a:solidFill>
              </a:rPr>
              <a:pPr/>
              <a:t>November 27, 2020</a:t>
            </a:fld>
            <a:endParaRPr lang="en-US">
              <a:solidFill>
                <a:srgbClr val="000000">
                  <a:tint val="75000"/>
                </a:srgbClr>
              </a:solidFill>
            </a:endParaRPr>
          </a:p>
        </p:txBody>
      </p:sp>
      <p:sp>
        <p:nvSpPr>
          <p:cNvPr id="7" name="Footer Placeholder 6"/>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9225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50454"/>
            <a:ext cx="7343775" cy="3281536"/>
          </a:xfrm>
          <a:prstGeom prst="rect">
            <a:avLst/>
          </a:prstGeom>
        </p:spPr>
        <p:txBody>
          <a:bodyPr lIns="108000"/>
          <a:lstStyle>
            <a:lvl1pPr marL="685800" indent="-685800" algn="l">
              <a:buSzPct val="80000"/>
              <a:buFontTx/>
              <a:buBlip>
                <a:blip r:embed="rId2"/>
              </a:buBlip>
              <a:defRPr sz="3200">
                <a:solidFill>
                  <a:schemeClr val="tx1">
                    <a:lumMod val="65000"/>
                    <a:lumOff val="35000"/>
                  </a:schemeClr>
                </a:solidFill>
              </a:defRPr>
            </a:lvl1pPr>
            <a:lvl2pPr marL="0" indent="0" algn="l">
              <a:spcBef>
                <a:spcPts val="1950"/>
              </a:spcBef>
              <a:buSzPct val="80000"/>
              <a:buFontTx/>
              <a:buBlip>
                <a:blip r:embed="rId3"/>
              </a:buBlip>
              <a:defRPr sz="3200"/>
            </a:lvl2pPr>
            <a:lvl3pPr marL="457200" indent="-457200" algn="l">
              <a:buSzPct val="80000"/>
              <a:buFontTx/>
              <a:buBlip>
                <a:blip r:embed="rId3"/>
              </a:buBlip>
              <a:defRPr/>
            </a:lvl3pPr>
            <a:lvl4pPr marL="342900" indent="-342900" algn="l">
              <a:buSzPct val="80000"/>
              <a:buFontTx/>
              <a:buBlip>
                <a:blip r:embed="rId3"/>
              </a:buBlip>
              <a:defRPr/>
            </a:lvl4pPr>
            <a:lvl5pPr marL="300038" indent="-300038" algn="l">
              <a:buSzPct val="80000"/>
              <a:buFontTx/>
              <a:buBlip>
                <a:blip r:embed="rId3"/>
              </a:buBlip>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p:txBody>
      </p:sp>
      <p:sp>
        <p:nvSpPr>
          <p:cNvPr id="7"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4" name="Date Placeholder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4164717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umbers">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Text Placeholder 4"/>
          <p:cNvSpPr>
            <a:spLocks noGrp="1"/>
          </p:cNvSpPr>
          <p:nvPr>
            <p:ph type="body" sz="quarter" idx="10"/>
          </p:nvPr>
        </p:nvSpPr>
        <p:spPr>
          <a:xfrm>
            <a:off x="900113" y="1491853"/>
            <a:ext cx="7416800" cy="3240137"/>
          </a:xfrm>
          <a:prstGeom prst="rect">
            <a:avLst/>
          </a:prstGeom>
        </p:spPr>
        <p:txBody>
          <a:bodyPr vert="horz"/>
          <a:lstStyle>
            <a:lvl1pPr marL="914400" indent="-914400" algn="l">
              <a:buFont typeface="+mj-lt"/>
              <a:buAutoNum type="arabicPeriod"/>
              <a:defRPr sz="3600"/>
            </a:lvl1pPr>
            <a:lvl2pPr marL="742950" indent="-742950" algn="l">
              <a:buFont typeface="+mj-lt"/>
              <a:buAutoNum type="arabicPeriod"/>
              <a:defRPr sz="3200">
                <a:solidFill>
                  <a:schemeClr val="tx1">
                    <a:lumMod val="65000"/>
                    <a:lumOff val="35000"/>
                  </a:schemeClr>
                </a:solidFill>
              </a:defRPr>
            </a:lvl2pPr>
            <a:lvl3pPr marL="514350" indent="-514350" algn="l">
              <a:buFont typeface="+mj-lt"/>
              <a:buAutoNum type="arabicPeriod"/>
              <a:defRPr sz="3600"/>
            </a:lvl3pPr>
            <a:lvl4pPr marL="457200" indent="-457200" algn="l">
              <a:buFont typeface="+mj-lt"/>
              <a:buAutoNum type="arabicPeriod"/>
              <a:defRPr sz="3600"/>
            </a:lvl4pPr>
            <a:lvl5pPr marL="342900" indent="-342900" algn="l">
              <a:buFont typeface="+mj-lt"/>
              <a:buAutoNum type="arabicPeriod"/>
              <a:defRPr sz="3600"/>
            </a:lvl5pPr>
          </a:lstStyle>
          <a:p>
            <a:pPr lvl="1"/>
            <a:r>
              <a:rPr lang="en-US" dirty="0"/>
              <a:t>Click to edit Master text styles</a:t>
            </a:r>
          </a:p>
          <a:p>
            <a:pPr lvl="1"/>
            <a:r>
              <a:rPr lang="en-US" dirty="0"/>
              <a:t>Second level</a:t>
            </a:r>
          </a:p>
          <a:p>
            <a:pPr lvl="1"/>
            <a:r>
              <a:rPr lang="en-US" dirty="0"/>
              <a:t>Third level</a:t>
            </a:r>
          </a:p>
          <a:p>
            <a:pPr lvl="1"/>
            <a:r>
              <a:rPr lang="en-US" dirty="0"/>
              <a:t>Fourth level</a:t>
            </a:r>
          </a:p>
        </p:txBody>
      </p:sp>
      <p:sp>
        <p:nvSpPr>
          <p:cNvPr id="3" name="Date Placeholder 2"/>
          <p:cNvSpPr>
            <a:spLocks noGrp="1"/>
          </p:cNvSpPr>
          <p:nvPr>
            <p:ph type="dt" sz="half" idx="11"/>
          </p:nvPr>
        </p:nvSpPr>
        <p:spPr/>
        <p:txBody>
          <a:bodyPr/>
          <a:lstStyle/>
          <a:p>
            <a:fld id="{929390DA-78AE-B749-9A2F-05B52D36E3ED}" type="datetime4">
              <a:rPr lang="en-US" smtClean="0">
                <a:solidFill>
                  <a:srgbClr val="000000">
                    <a:tint val="75000"/>
                  </a:srgbClr>
                </a:solidFill>
              </a:rPr>
              <a:pPr/>
              <a:t>November 27, 2020</a:t>
            </a:fld>
            <a:endParaRPr lang="en-US">
              <a:solidFill>
                <a:srgbClr val="000000">
                  <a:tint val="75000"/>
                </a:srgbClr>
              </a:solidFill>
            </a:endParaRPr>
          </a:p>
        </p:txBody>
      </p:sp>
      <p:sp>
        <p:nvSpPr>
          <p:cNvPr id="4" name="Footer Placeholder 3"/>
          <p:cNvSpPr>
            <a:spLocks noGrp="1"/>
          </p:cNvSpPr>
          <p:nvPr>
            <p:ph type="ftr" sz="quarter" idx="1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1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1260735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maller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Text Placeholder 6"/>
          <p:cNvSpPr>
            <a:spLocks noGrp="1"/>
          </p:cNvSpPr>
          <p:nvPr>
            <p:ph type="body" sz="quarter" idx="10"/>
          </p:nvPr>
        </p:nvSpPr>
        <p:spPr>
          <a:xfrm>
            <a:off x="900113" y="1491630"/>
            <a:ext cx="7272337" cy="2735263"/>
          </a:xfrm>
          <a:prstGeom prst="rect">
            <a:avLst/>
          </a:prstGeom>
        </p:spPr>
        <p:txBody>
          <a:bodyPr vert="horz"/>
          <a:lstStyle>
            <a:lvl1pPr marL="0" indent="0" algn="l">
              <a:lnSpc>
                <a:spcPct val="100000"/>
              </a:lnSpc>
              <a:spcBef>
                <a:spcPts val="0"/>
              </a:spcBef>
              <a:defRPr sz="2200">
                <a:solidFill>
                  <a:schemeClr val="tx1">
                    <a:lumMod val="65000"/>
                    <a:lumOff val="35000"/>
                  </a:schemeClr>
                </a:solidFill>
              </a:defRPr>
            </a:lvl1pPr>
            <a:lvl2pPr algn="l">
              <a:defRPr sz="2400">
                <a:solidFill>
                  <a:schemeClr val="tx1">
                    <a:lumMod val="65000"/>
                    <a:lumOff val="35000"/>
                  </a:schemeClr>
                </a:solidFill>
              </a:defRPr>
            </a:lvl2pPr>
            <a:lvl3pPr>
              <a:defRPr sz="2400"/>
            </a:lvl3pPr>
            <a:lvl4pPr>
              <a:defRPr sz="2400"/>
            </a:lvl4pPr>
            <a:lvl5pPr>
              <a:defRPr sz="2400"/>
            </a:lvl5pPr>
          </a:lstStyle>
          <a:p>
            <a:pPr lvl="0"/>
            <a:r>
              <a:rPr lang="en-US" dirty="0"/>
              <a:t>Click to edit Master text styles</a:t>
            </a:r>
          </a:p>
          <a:p>
            <a:pPr lvl="1"/>
            <a:endParaRPr lang="en-US" dirty="0"/>
          </a:p>
        </p:txBody>
      </p:sp>
      <p:sp>
        <p:nvSpPr>
          <p:cNvPr id="3" name="Date Placeholder 2"/>
          <p:cNvSpPr>
            <a:spLocks noGrp="1"/>
          </p:cNvSpPr>
          <p:nvPr>
            <p:ph type="dt" sz="half" idx="11"/>
          </p:nvPr>
        </p:nvSpPr>
        <p:spPr/>
        <p:txBody>
          <a:bodyPr/>
          <a:lstStyle/>
          <a:p>
            <a:fld id="{B69241B9-C7B9-564E-B2F8-50E9F24BDC7B}" type="datetime4">
              <a:rPr lang="en-US" smtClean="0">
                <a:solidFill>
                  <a:srgbClr val="000000">
                    <a:tint val="75000"/>
                  </a:srgbClr>
                </a:solidFill>
              </a:rPr>
              <a:pPr/>
              <a:t>November 27, 2020</a:t>
            </a:fld>
            <a:endParaRPr lang="en-US">
              <a:solidFill>
                <a:srgbClr val="000000">
                  <a:tint val="75000"/>
                </a:srgbClr>
              </a:solidFill>
            </a:endParaRPr>
          </a:p>
        </p:txBody>
      </p:sp>
      <p:sp>
        <p:nvSpPr>
          <p:cNvPr id="6" name="Footer Placeholder 5"/>
          <p:cNvSpPr>
            <a:spLocks noGrp="1"/>
          </p:cNvSpPr>
          <p:nvPr>
            <p:ph type="ftr" sz="quarter" idx="1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1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8580139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of consecutive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Text Placeholder 6"/>
          <p:cNvSpPr>
            <a:spLocks noGrp="1"/>
          </p:cNvSpPr>
          <p:nvPr>
            <p:ph type="body" sz="quarter" idx="10"/>
          </p:nvPr>
        </p:nvSpPr>
        <p:spPr>
          <a:xfrm>
            <a:off x="900113" y="1491630"/>
            <a:ext cx="7272337" cy="2735263"/>
          </a:xfrm>
          <a:prstGeom prst="rect">
            <a:avLst/>
          </a:prstGeom>
        </p:spPr>
        <p:txBody>
          <a:bodyPr vert="horz" numCol="2" spcCol="360000"/>
          <a:lstStyle>
            <a:lvl1pPr marL="0" indent="0" algn="just">
              <a:lnSpc>
                <a:spcPct val="100000"/>
              </a:lnSpc>
              <a:spcBef>
                <a:spcPts val="0"/>
              </a:spcBef>
              <a:defRPr sz="2000">
                <a:solidFill>
                  <a:schemeClr val="tx1">
                    <a:lumMod val="65000"/>
                    <a:lumOff val="35000"/>
                  </a:schemeClr>
                </a:solidFill>
              </a:defRPr>
            </a:lvl1pPr>
            <a:lvl2pPr algn="l">
              <a:defRPr sz="2400"/>
            </a:lvl2pPr>
            <a:lvl3pPr>
              <a:defRPr sz="2400"/>
            </a:lvl3pPr>
            <a:lvl4pPr>
              <a:defRPr sz="2400"/>
            </a:lvl4pPr>
            <a:lvl5pPr>
              <a:defRPr sz="2400"/>
            </a:lvl5pPr>
          </a:lstStyle>
          <a:p>
            <a:pPr lvl="0"/>
            <a:r>
              <a:rPr lang="en-US" dirty="0"/>
              <a:t>Click to edit Master text styles</a:t>
            </a:r>
          </a:p>
          <a:p>
            <a:pPr lvl="1"/>
            <a:endParaRPr lang="en-US" dirty="0"/>
          </a:p>
        </p:txBody>
      </p:sp>
      <p:sp>
        <p:nvSpPr>
          <p:cNvPr id="3" name="Date Placeholder 2"/>
          <p:cNvSpPr>
            <a:spLocks noGrp="1"/>
          </p:cNvSpPr>
          <p:nvPr>
            <p:ph type="dt" sz="half" idx="11"/>
          </p:nvPr>
        </p:nvSpPr>
        <p:spPr/>
        <p:txBody>
          <a:bodyPr/>
          <a:lstStyle/>
          <a:p>
            <a:fld id="{49E832A8-24E7-434B-84CC-8D21281E0B6F}" type="datetime4">
              <a:rPr lang="en-US" smtClean="0">
                <a:solidFill>
                  <a:srgbClr val="000000">
                    <a:tint val="75000"/>
                  </a:srgbClr>
                </a:solidFill>
              </a:rPr>
              <a:pPr/>
              <a:t>November 27, 2020</a:t>
            </a:fld>
            <a:endParaRPr lang="en-US">
              <a:solidFill>
                <a:srgbClr val="000000">
                  <a:tint val="75000"/>
                </a:srgbClr>
              </a:solidFill>
            </a:endParaRPr>
          </a:p>
        </p:txBody>
      </p:sp>
      <p:sp>
        <p:nvSpPr>
          <p:cNvPr id="6" name="Footer Placeholder 5"/>
          <p:cNvSpPr>
            <a:spLocks noGrp="1"/>
          </p:cNvSpPr>
          <p:nvPr>
            <p:ph type="ftr" sz="quarter" idx="1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1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7491164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Titled text Block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6" name="Text Placeholder 6"/>
          <p:cNvSpPr>
            <a:spLocks noGrp="1"/>
          </p:cNvSpPr>
          <p:nvPr>
            <p:ph type="body" sz="quarter" idx="10"/>
          </p:nvPr>
        </p:nvSpPr>
        <p:spPr>
          <a:xfrm>
            <a:off x="900113" y="1203599"/>
            <a:ext cx="7272337" cy="1008112"/>
          </a:xfrm>
          <a:prstGeom prst="rect">
            <a:avLst/>
          </a:prstGeom>
        </p:spPr>
        <p:txBody>
          <a:bodyPr vert="horz"/>
          <a:lstStyle>
            <a:lvl1pPr marL="0" indent="0" algn="l">
              <a:lnSpc>
                <a:spcPct val="100000"/>
              </a:lnSpc>
              <a:spcBef>
                <a:spcPts val="0"/>
              </a:spcBef>
              <a:defRPr sz="2200">
                <a:solidFill>
                  <a:schemeClr val="tx1">
                    <a:lumMod val="65000"/>
                    <a:lumOff val="35000"/>
                  </a:schemeClr>
                </a:solidFill>
              </a:defRPr>
            </a:lvl1pPr>
            <a:lvl2pPr algn="l">
              <a:defRPr sz="2400"/>
            </a:lvl2pPr>
            <a:lvl3pPr>
              <a:defRPr sz="2400"/>
            </a:lvl3pPr>
            <a:lvl4pPr>
              <a:defRPr sz="2400"/>
            </a:lvl4pPr>
            <a:lvl5pPr>
              <a:defRPr sz="2400"/>
            </a:lvl5pPr>
          </a:lstStyle>
          <a:p>
            <a:pPr lvl="0"/>
            <a:r>
              <a:rPr lang="en-US" dirty="0"/>
              <a:t>Click to edit Master text styles</a:t>
            </a:r>
          </a:p>
          <a:p>
            <a:pPr lvl="1"/>
            <a:endParaRPr lang="en-US" dirty="0"/>
          </a:p>
        </p:txBody>
      </p:sp>
      <p:sp>
        <p:nvSpPr>
          <p:cNvPr id="18" name="Text Placeholder 18"/>
          <p:cNvSpPr>
            <a:spLocks noGrp="1"/>
          </p:cNvSpPr>
          <p:nvPr>
            <p:ph type="body" sz="quarter" idx="13"/>
          </p:nvPr>
        </p:nvSpPr>
        <p:spPr>
          <a:xfrm>
            <a:off x="827584" y="257175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9" name="Text Placeholder 18"/>
          <p:cNvSpPr>
            <a:spLocks noGrp="1"/>
          </p:cNvSpPr>
          <p:nvPr>
            <p:ph type="body" sz="quarter" idx="14"/>
          </p:nvPr>
        </p:nvSpPr>
        <p:spPr>
          <a:xfrm>
            <a:off x="827584" y="228371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0" name="Text Placeholder 18"/>
          <p:cNvSpPr>
            <a:spLocks noGrp="1"/>
          </p:cNvSpPr>
          <p:nvPr>
            <p:ph type="body" sz="quarter" idx="15"/>
          </p:nvPr>
        </p:nvSpPr>
        <p:spPr>
          <a:xfrm>
            <a:off x="827584" y="365187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1" name="Text Placeholder 18"/>
          <p:cNvSpPr>
            <a:spLocks noGrp="1"/>
          </p:cNvSpPr>
          <p:nvPr>
            <p:ph type="body" sz="quarter" idx="16"/>
          </p:nvPr>
        </p:nvSpPr>
        <p:spPr>
          <a:xfrm>
            <a:off x="827584" y="336383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2" name="Text Placeholder 18"/>
          <p:cNvSpPr>
            <a:spLocks noGrp="1"/>
          </p:cNvSpPr>
          <p:nvPr>
            <p:ph type="body" sz="quarter" idx="17"/>
          </p:nvPr>
        </p:nvSpPr>
        <p:spPr>
          <a:xfrm>
            <a:off x="4716016" y="257175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3" name="Text Placeholder 18"/>
          <p:cNvSpPr>
            <a:spLocks noGrp="1"/>
          </p:cNvSpPr>
          <p:nvPr>
            <p:ph type="body" sz="quarter" idx="18"/>
          </p:nvPr>
        </p:nvSpPr>
        <p:spPr>
          <a:xfrm>
            <a:off x="4716016" y="228371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4" name="Text Placeholder 18"/>
          <p:cNvSpPr>
            <a:spLocks noGrp="1"/>
          </p:cNvSpPr>
          <p:nvPr>
            <p:ph type="body" sz="quarter" idx="19"/>
          </p:nvPr>
        </p:nvSpPr>
        <p:spPr>
          <a:xfrm>
            <a:off x="4716016" y="365187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5" name="Text Placeholder 18"/>
          <p:cNvSpPr>
            <a:spLocks noGrp="1"/>
          </p:cNvSpPr>
          <p:nvPr>
            <p:ph type="body" sz="quarter" idx="20"/>
          </p:nvPr>
        </p:nvSpPr>
        <p:spPr>
          <a:xfrm>
            <a:off x="4716016" y="336383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3" name="Date Placeholder 2"/>
          <p:cNvSpPr>
            <a:spLocks noGrp="1"/>
          </p:cNvSpPr>
          <p:nvPr>
            <p:ph type="dt" sz="half" idx="21"/>
          </p:nvPr>
        </p:nvSpPr>
        <p:spPr/>
        <p:txBody>
          <a:bodyPr/>
          <a:lstStyle/>
          <a:p>
            <a:fld id="{0B2ECE73-10F2-CF4B-937A-5E2C4C4469B0}"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38452626"/>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1" name="Text Placeholder 18"/>
          <p:cNvSpPr>
            <a:spLocks noGrp="1"/>
          </p:cNvSpPr>
          <p:nvPr>
            <p:ph type="body" sz="quarter" idx="13"/>
          </p:nvPr>
        </p:nvSpPr>
        <p:spPr>
          <a:xfrm>
            <a:off x="755576" y="1779662"/>
            <a:ext cx="2376264" cy="2592288"/>
          </a:xfrm>
          <a:prstGeom prst="rect">
            <a:avLst/>
          </a:prstGeom>
        </p:spPr>
        <p:txBody>
          <a:bodyPr vert="horz" anchor="t" anchorCtr="0"/>
          <a:lstStyle>
            <a:lvl1pPr marL="0" indent="0" algn="l">
              <a:lnSpc>
                <a:spcPct val="100000"/>
              </a:lnSpc>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2" name="Text Placeholder 18"/>
          <p:cNvSpPr>
            <a:spLocks noGrp="1"/>
          </p:cNvSpPr>
          <p:nvPr>
            <p:ph type="body" sz="quarter" idx="14"/>
          </p:nvPr>
        </p:nvSpPr>
        <p:spPr>
          <a:xfrm>
            <a:off x="755576" y="1491630"/>
            <a:ext cx="2376264"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5"/>
          </p:nvPr>
        </p:nvSpPr>
        <p:spPr>
          <a:xfrm>
            <a:off x="3275856" y="1779662"/>
            <a:ext cx="2376264" cy="259228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4" name="Text Placeholder 18"/>
          <p:cNvSpPr>
            <a:spLocks noGrp="1"/>
          </p:cNvSpPr>
          <p:nvPr>
            <p:ph type="body" sz="quarter" idx="16"/>
          </p:nvPr>
        </p:nvSpPr>
        <p:spPr>
          <a:xfrm>
            <a:off x="3275856" y="1491630"/>
            <a:ext cx="2376264"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15" name="Text Placeholder 18"/>
          <p:cNvSpPr>
            <a:spLocks noGrp="1"/>
          </p:cNvSpPr>
          <p:nvPr>
            <p:ph type="body" sz="quarter" idx="17"/>
          </p:nvPr>
        </p:nvSpPr>
        <p:spPr>
          <a:xfrm>
            <a:off x="5796136" y="1779662"/>
            <a:ext cx="2376264" cy="259228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6" name="Text Placeholder 18"/>
          <p:cNvSpPr>
            <a:spLocks noGrp="1"/>
          </p:cNvSpPr>
          <p:nvPr>
            <p:ph type="body" sz="quarter" idx="18"/>
          </p:nvPr>
        </p:nvSpPr>
        <p:spPr>
          <a:xfrm>
            <a:off x="5796136" y="1491630"/>
            <a:ext cx="2376264"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3" name="Date Placeholder 2"/>
          <p:cNvSpPr>
            <a:spLocks noGrp="1"/>
          </p:cNvSpPr>
          <p:nvPr>
            <p:ph type="dt" sz="half" idx="19"/>
          </p:nvPr>
        </p:nvSpPr>
        <p:spPr/>
        <p:txBody>
          <a:bodyPr/>
          <a:lstStyle/>
          <a:p>
            <a:fld id="{CEDB40F3-685C-E241-971C-3BEF3D47D577}"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0"/>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1"/>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03730449"/>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Project description">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4644008" y="1707654"/>
            <a:ext cx="3600400" cy="43204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4"/>
          </p:nvPr>
        </p:nvSpPr>
        <p:spPr>
          <a:xfrm>
            <a:off x="4644008" y="1419622"/>
            <a:ext cx="360040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4" name="Text Placeholder 18"/>
          <p:cNvSpPr>
            <a:spLocks noGrp="1"/>
          </p:cNvSpPr>
          <p:nvPr>
            <p:ph type="body" sz="quarter" idx="15"/>
          </p:nvPr>
        </p:nvSpPr>
        <p:spPr>
          <a:xfrm>
            <a:off x="4644008" y="2283718"/>
            <a:ext cx="3600400" cy="43204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5" name="Text Placeholder 18"/>
          <p:cNvSpPr>
            <a:spLocks noGrp="1"/>
          </p:cNvSpPr>
          <p:nvPr>
            <p:ph type="body" sz="quarter" idx="16"/>
          </p:nvPr>
        </p:nvSpPr>
        <p:spPr>
          <a:xfrm>
            <a:off x="4644008" y="1995686"/>
            <a:ext cx="360040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16" name="Text Placeholder 18"/>
          <p:cNvSpPr>
            <a:spLocks noGrp="1"/>
          </p:cNvSpPr>
          <p:nvPr>
            <p:ph type="body" sz="quarter" idx="17"/>
          </p:nvPr>
        </p:nvSpPr>
        <p:spPr>
          <a:xfrm>
            <a:off x="4644008" y="2931790"/>
            <a:ext cx="3600400" cy="1224136"/>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7" name="Text Placeholder 18"/>
          <p:cNvSpPr>
            <a:spLocks noGrp="1"/>
          </p:cNvSpPr>
          <p:nvPr>
            <p:ph type="body" sz="quarter" idx="18"/>
          </p:nvPr>
        </p:nvSpPr>
        <p:spPr>
          <a:xfrm>
            <a:off x="4644008" y="2643758"/>
            <a:ext cx="360040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18" name="Picture Placeholder 17"/>
          <p:cNvSpPr>
            <a:spLocks noGrp="1"/>
          </p:cNvSpPr>
          <p:nvPr>
            <p:ph type="pic" sz="quarter" idx="19"/>
          </p:nvPr>
        </p:nvSpPr>
        <p:spPr>
          <a:xfrm>
            <a:off x="755576" y="1419622"/>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0"/>
          </p:nvPr>
        </p:nvSpPr>
        <p:spPr/>
        <p:txBody>
          <a:bodyPr/>
          <a:lstStyle/>
          <a:p>
            <a:fld id="{D87DD5FC-B613-8747-95B6-385A0B3269A4}"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Footer Placeholder 4"/>
          <p:cNvSpPr>
            <a:spLocks noGrp="1"/>
          </p:cNvSpPr>
          <p:nvPr>
            <p:ph type="ftr" sz="quarter" idx="2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6397852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image" Target="../media/image2.jpe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LargePaintStrip_M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843558"/>
            <a:ext cx="8496944" cy="3421912"/>
          </a:xfrm>
          <a:prstGeom prst="rect">
            <a:avLst/>
          </a:prstGeom>
        </p:spPr>
      </p:pic>
      <p:sp>
        <p:nvSpPr>
          <p:cNvPr id="2" name="Rectangle 2"/>
          <p:cNvSpPr>
            <a:spLocks noGrp="1" noChangeArrowheads="1"/>
          </p:cNvSpPr>
          <p:nvPr>
            <p:ph type="title"/>
          </p:nvPr>
        </p:nvSpPr>
        <p:spPr bwMode="auto">
          <a:xfrm>
            <a:off x="1643063" y="1752600"/>
            <a:ext cx="58531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sym typeface="Novecento wide Book" charset="0"/>
              </a:rPr>
              <a:t>Click to edit Master title style</a:t>
            </a:r>
          </a:p>
        </p:txBody>
      </p:sp>
    </p:spTree>
  </p:cSld>
  <p:clrMap bg1="lt1" tx1="dk1" bg2="lt2" tx2="dk2" accent1="accent1" accent2="accent2" accent3="accent3" accent4="accent4" accent5="accent5" accent6="accent6" hlink="hlink" folHlink="folHlink"/>
  <p:sldLayoutIdLst>
    <p:sldLayoutId id="2147483824" r:id="rId1"/>
  </p:sldLayoutIdLst>
  <p:transition spd="slow">
    <p:fade thruBlk="1"/>
  </p:transition>
  <p:hf hdr="0"/>
  <p:txStyles>
    <p:titleStyle>
      <a:lvl1pPr algn="ctr" rtl="0" eaLnBrk="0" fontAlgn="base" hangingPunct="0">
        <a:lnSpc>
          <a:spcPct val="90000"/>
        </a:lnSpc>
        <a:spcBef>
          <a:spcPct val="0"/>
        </a:spcBef>
        <a:spcAft>
          <a:spcPct val="0"/>
        </a:spcAft>
        <a:defRPr sz="6400" spc="50">
          <a:solidFill>
            <a:srgbClr val="FFFFFF"/>
          </a:solidFill>
          <a:latin typeface="+mj-lt"/>
          <a:ea typeface="+mj-ea"/>
          <a:cs typeface="+mj-cs"/>
          <a:sym typeface="Novecento wide Book" charset="0"/>
        </a:defRPr>
      </a:lvl1pPr>
      <a:lvl2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9pPr>
    </p:titleStyle>
    <p:bodyStyle>
      <a:lvl1pPr marL="342900" indent="-342900" algn="ctr" rtl="0" eaLnBrk="0" fontAlgn="base" hangingPunct="0">
        <a:lnSpc>
          <a:spcPct val="90000"/>
        </a:lnSpc>
        <a:spcBef>
          <a:spcPct val="0"/>
        </a:spcBef>
        <a:spcAft>
          <a:spcPct val="0"/>
        </a:spcAft>
        <a:defRPr sz="3600">
          <a:solidFill>
            <a:srgbClr val="FFFFFF"/>
          </a:solidFill>
          <a:latin typeface="+mn-lt"/>
          <a:ea typeface="+mn-ea"/>
          <a:cs typeface="+mn-cs"/>
          <a:sym typeface="Novecento wide Book" charset="0"/>
        </a:defRPr>
      </a:lvl1pPr>
      <a:lvl2pPr marL="742950" indent="-285750" algn="ctr" rtl="0" eaLnBrk="0" fontAlgn="base" hangingPunct="0">
        <a:lnSpc>
          <a:spcPct val="90000"/>
        </a:lnSpc>
        <a:spcBef>
          <a:spcPct val="0"/>
        </a:spcBef>
        <a:spcAft>
          <a:spcPct val="0"/>
        </a:spcAft>
        <a:defRPr sz="2700">
          <a:solidFill>
            <a:srgbClr val="FFFFFF"/>
          </a:solidFill>
          <a:latin typeface="+mn-lt"/>
          <a:ea typeface="+mn-ea"/>
          <a:cs typeface="+mn-cs"/>
          <a:sym typeface="Novecento wide Book" charset="0"/>
        </a:defRPr>
      </a:lvl2pPr>
      <a:lvl3pPr marL="1143000" indent="-228600" algn="ctr" rtl="0" eaLnBrk="0" fontAlgn="base" hangingPunct="0">
        <a:lnSpc>
          <a:spcPct val="90000"/>
        </a:lnSpc>
        <a:spcBef>
          <a:spcPct val="0"/>
        </a:spcBef>
        <a:spcAft>
          <a:spcPct val="0"/>
        </a:spcAft>
        <a:defRPr sz="2400">
          <a:solidFill>
            <a:srgbClr val="FFFFFF"/>
          </a:solidFill>
          <a:latin typeface="+mn-lt"/>
          <a:ea typeface="+mn-ea"/>
          <a:cs typeface="+mn-cs"/>
          <a:sym typeface="Novecento wide Book" charset="0"/>
        </a:defRPr>
      </a:lvl3pPr>
      <a:lvl4pPr marL="1600200" indent="-228600" algn="ctr" rtl="0" eaLnBrk="0" fontAlgn="base" hangingPunct="0">
        <a:lnSpc>
          <a:spcPct val="90000"/>
        </a:lnSpc>
        <a:spcBef>
          <a:spcPct val="0"/>
        </a:spcBef>
        <a:spcAft>
          <a:spcPct val="0"/>
        </a:spcAft>
        <a:defRPr>
          <a:solidFill>
            <a:srgbClr val="FFFFFF"/>
          </a:solidFill>
          <a:latin typeface="+mn-lt"/>
          <a:ea typeface="+mn-ea"/>
          <a:cs typeface="+mn-cs"/>
          <a:sym typeface="Novecento wide Book" charset="0"/>
        </a:defRPr>
      </a:lvl4pPr>
      <a:lvl5pPr marL="2057400" indent="-228600" algn="ctr" rtl="0" eaLnBrk="0" fontAlgn="base" hangingPunct="0">
        <a:lnSpc>
          <a:spcPct val="90000"/>
        </a:lnSpc>
        <a:spcBef>
          <a:spcPct val="0"/>
        </a:spcBef>
        <a:spcAft>
          <a:spcPct val="0"/>
        </a:spcAft>
        <a:defRPr>
          <a:solidFill>
            <a:srgbClr val="FFFFFF"/>
          </a:solidFill>
          <a:latin typeface="+mn-lt"/>
          <a:ea typeface="+mn-ea"/>
          <a:cs typeface="+mn-cs"/>
          <a:sym typeface="Novecento wide Book" charset="0"/>
        </a:defRPr>
      </a:lvl5pPr>
      <a:lvl6pPr marL="1714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6pPr>
      <a:lvl7pPr marL="3429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7pPr>
      <a:lvl8pPr marL="5143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8pPr>
      <a:lvl9pPr marL="6858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SmallPaintStrip_Mint.pn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776" y="123478"/>
            <a:ext cx="4032448" cy="1016624"/>
          </a:xfrm>
          <a:prstGeom prst="rect">
            <a:avLst/>
          </a:prstGeom>
        </p:spPr>
      </p:pic>
      <p:sp>
        <p:nvSpPr>
          <p:cNvPr id="3" name="Title Placeholder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none" lIns="0" tIns="19050" rIns="0" bIns="19050" numCol="1" anchor="ctr" anchorCtr="1" compatLnSpc="1">
            <a:prstTxWarp prst="textNoShape">
              <a:avLst/>
            </a:prstTxWarp>
            <a:normAutofit/>
          </a:bodyPr>
          <a:lstStyle/>
          <a:p>
            <a:pPr lvl="0"/>
            <a:r>
              <a:rPr lang="en-US" dirty="0">
                <a:sym typeface="Novecento wide Book" charset="0"/>
              </a:rPr>
              <a:t>Click to edit Master title style</a:t>
            </a:r>
          </a:p>
        </p:txBody>
      </p:sp>
      <p:sp>
        <p:nvSpPr>
          <p:cNvPr id="5" name="Footer Placeholder 4"/>
          <p:cNvSpPr>
            <a:spLocks noGrp="1"/>
          </p:cNvSpPr>
          <p:nvPr>
            <p:ph type="ftr" sz="quarter" idx="3"/>
          </p:nvPr>
        </p:nvSpPr>
        <p:spPr>
          <a:xfrm>
            <a:off x="3124200" y="4876006"/>
            <a:ext cx="2895600" cy="274637"/>
          </a:xfrm>
          <a:prstGeom prst="rect">
            <a:avLst/>
          </a:prstGeom>
        </p:spPr>
        <p:txBody>
          <a:bodyPr vert="horz" lIns="91440" tIns="45720" rIns="91440" bIns="45720" rtlCol="0" anchor="ctr"/>
          <a:lstStyle>
            <a:lvl1pPr algn="ctr">
              <a:defRPr sz="800" spc="300">
                <a:solidFill>
                  <a:schemeClr val="tx1">
                    <a:tint val="75000"/>
                  </a:schemeClr>
                </a:solidFill>
                <a:latin typeface="Novecento wide Normal"/>
                <a:cs typeface="Novecento wide Normal"/>
              </a:defRPr>
            </a:lvl1p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4876006"/>
            <a:ext cx="2133600" cy="274637"/>
          </a:xfrm>
          <a:prstGeom prst="rect">
            <a:avLst/>
          </a:prstGeom>
        </p:spPr>
        <p:txBody>
          <a:bodyPr vert="horz" lIns="91440" tIns="45720" rIns="91440" bIns="45720" rtlCol="0" anchor="ctr"/>
          <a:lstStyle>
            <a:lvl1pPr algn="r">
              <a:defRPr sz="800" spc="300">
                <a:solidFill>
                  <a:schemeClr val="tx1">
                    <a:tint val="75000"/>
                  </a:schemeClr>
                </a:solidFill>
                <a:latin typeface="Novecento wide Normal"/>
                <a:cs typeface="Novecento wide Normal"/>
              </a:defRPr>
            </a:lvl1p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
        <p:nvSpPr>
          <p:cNvPr id="7" name="Date Placeholder 6"/>
          <p:cNvSpPr>
            <a:spLocks noGrp="1"/>
          </p:cNvSpPr>
          <p:nvPr>
            <p:ph type="dt" sz="half" idx="2"/>
          </p:nvPr>
        </p:nvSpPr>
        <p:spPr>
          <a:xfrm>
            <a:off x="457200" y="4876006"/>
            <a:ext cx="2133600" cy="274637"/>
          </a:xfrm>
          <a:prstGeom prst="rect">
            <a:avLst/>
          </a:prstGeom>
        </p:spPr>
        <p:txBody>
          <a:bodyPr vert="horz" lIns="91440" tIns="45720" rIns="91440" bIns="45720" rtlCol="0" anchor="ctr"/>
          <a:lstStyle>
            <a:lvl1pPr algn="l">
              <a:defRPr sz="800" spc="300">
                <a:solidFill>
                  <a:schemeClr val="tx1">
                    <a:tint val="75000"/>
                  </a:schemeClr>
                </a:solidFill>
                <a:latin typeface="Novecento wide Normal"/>
                <a:cs typeface="Novecento wide Normal"/>
              </a:defRPr>
            </a:lvl1pPr>
          </a:lstStyle>
          <a:p>
            <a:fld id="{609944C0-328F-AB4F-8173-E39B4B5E39D6}" type="datetime4">
              <a:rPr lang="en-US" smtClean="0">
                <a:solidFill>
                  <a:srgbClr val="000000">
                    <a:tint val="75000"/>
                  </a:srgbClr>
                </a:solidFill>
              </a:rPr>
              <a:pPr/>
              <a:t>November 27, 2020</a:t>
            </a:fld>
            <a:endParaRPr lang="en-US">
              <a:solidFill>
                <a:srgbClr val="000000">
                  <a:tint val="75000"/>
                </a:srgbClr>
              </a:solidFill>
            </a:endParaRPr>
          </a:p>
        </p:txBody>
      </p:sp>
    </p:spTree>
    <p:extLst>
      <p:ext uri="{BB962C8B-B14F-4D97-AF65-F5344CB8AC3E}">
        <p14:creationId xmlns:p14="http://schemas.microsoft.com/office/powerpoint/2010/main" val="246853942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Lst>
  <p:transition spd="med">
    <p:fade thruBlk="1"/>
  </p:transition>
  <p:hf hdr="0"/>
  <p:txStyles>
    <p:titleStyle>
      <a:lvl1pPr algn="ctr" rtl="0" eaLnBrk="0" fontAlgn="base" hangingPunct="0">
        <a:spcBef>
          <a:spcPct val="0"/>
        </a:spcBef>
        <a:spcAft>
          <a:spcPct val="0"/>
        </a:spcAft>
        <a:defRPr sz="3200" cap="all" spc="50">
          <a:solidFill>
            <a:srgbClr val="FFFFFF"/>
          </a:solidFill>
          <a:latin typeface="Novecento wide Book"/>
          <a:ea typeface="+mj-ea"/>
          <a:cs typeface="Novecento wide Book"/>
          <a:sym typeface="Novecento wide Book" charset="0"/>
        </a:defRPr>
      </a:lvl1pPr>
      <a:lvl2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9pPr>
    </p:titleStyle>
    <p:bodyStyle>
      <a:lvl1pPr marL="295275" indent="-295275" algn="ctr" rtl="0" eaLnBrk="0" fontAlgn="base" hangingPunct="0">
        <a:spcBef>
          <a:spcPts val="1950"/>
        </a:spcBef>
        <a:spcAft>
          <a:spcPct val="0"/>
        </a:spcAft>
        <a:defRPr sz="5400">
          <a:solidFill>
            <a:srgbClr val="343434"/>
          </a:solidFill>
          <a:latin typeface="+mn-lt"/>
          <a:ea typeface="+mn-ea"/>
          <a:cs typeface="+mn-cs"/>
          <a:sym typeface="Josefin Slab" charset="0"/>
        </a:defRPr>
      </a:lvl1pPr>
      <a:lvl2pPr marL="300038" indent="-300038" algn="ctr" rtl="0" eaLnBrk="0" fontAlgn="base" hangingPunct="0">
        <a:spcBef>
          <a:spcPts val="1950"/>
        </a:spcBef>
        <a:spcAft>
          <a:spcPct val="0"/>
        </a:spcAft>
        <a:defRPr sz="3600">
          <a:solidFill>
            <a:srgbClr val="343434"/>
          </a:solidFill>
          <a:latin typeface="+mn-lt"/>
          <a:ea typeface="+mn-ea"/>
          <a:cs typeface="+mn-cs"/>
          <a:sym typeface="Josefin Slab" charset="0"/>
        </a:defRPr>
      </a:lvl2pPr>
      <a:lvl3pPr marL="300038" indent="-300038" algn="ctr" rtl="0" eaLnBrk="0" fontAlgn="base" hangingPunct="0">
        <a:spcBef>
          <a:spcPts val="1950"/>
        </a:spcBef>
        <a:spcAft>
          <a:spcPct val="0"/>
        </a:spcAft>
        <a:defRPr sz="2700">
          <a:solidFill>
            <a:srgbClr val="343434"/>
          </a:solidFill>
          <a:latin typeface="+mn-lt"/>
          <a:ea typeface="+mn-ea"/>
          <a:cs typeface="+mn-cs"/>
          <a:sym typeface="Josefin Slab" charset="0"/>
        </a:defRPr>
      </a:lvl3pPr>
      <a:lvl4pPr marL="300038" indent="-300038" algn="ctr" rtl="0" eaLnBrk="0" fontAlgn="base" hangingPunct="0">
        <a:spcBef>
          <a:spcPts val="1950"/>
        </a:spcBef>
        <a:spcAft>
          <a:spcPct val="0"/>
        </a:spcAft>
        <a:defRPr sz="2400">
          <a:solidFill>
            <a:srgbClr val="343434"/>
          </a:solidFill>
          <a:latin typeface="+mn-lt"/>
          <a:ea typeface="+mn-ea"/>
          <a:cs typeface="+mn-cs"/>
          <a:sym typeface="Josefin Slab" charset="0"/>
        </a:defRPr>
      </a:lvl4pPr>
      <a:lvl5pPr marL="300038" indent="-300038" algn="ctr" rtl="0" eaLnBrk="0" fontAlgn="base" hangingPunct="0">
        <a:spcBef>
          <a:spcPts val="1950"/>
        </a:spcBef>
        <a:spcAft>
          <a:spcPct val="0"/>
        </a:spcAft>
        <a:defRPr>
          <a:solidFill>
            <a:srgbClr val="343434"/>
          </a:solidFill>
          <a:latin typeface="+mn-lt"/>
          <a:ea typeface="+mn-ea"/>
          <a:cs typeface="+mn-cs"/>
          <a:sym typeface="Josefin Slab" charset="0"/>
        </a:defRPr>
      </a:lvl5pPr>
      <a:lvl6pPr marL="471488" indent="-300038" algn="ctr" rtl="0" fontAlgn="base">
        <a:spcBef>
          <a:spcPts val="1950"/>
        </a:spcBef>
        <a:spcAft>
          <a:spcPct val="0"/>
        </a:spcAft>
        <a:defRPr sz="1800">
          <a:solidFill>
            <a:srgbClr val="343434"/>
          </a:solidFill>
          <a:latin typeface="+mn-lt"/>
          <a:ea typeface="+mn-ea"/>
          <a:cs typeface="+mn-cs"/>
          <a:sym typeface="Josefin Slab" charset="0"/>
        </a:defRPr>
      </a:lvl6pPr>
      <a:lvl7pPr marL="642938" indent="-300038" algn="ctr" rtl="0" fontAlgn="base">
        <a:spcBef>
          <a:spcPts val="1950"/>
        </a:spcBef>
        <a:spcAft>
          <a:spcPct val="0"/>
        </a:spcAft>
        <a:defRPr sz="1800">
          <a:solidFill>
            <a:srgbClr val="343434"/>
          </a:solidFill>
          <a:latin typeface="+mn-lt"/>
          <a:ea typeface="+mn-ea"/>
          <a:cs typeface="+mn-cs"/>
          <a:sym typeface="Josefin Slab" charset="0"/>
        </a:defRPr>
      </a:lvl7pPr>
      <a:lvl8pPr marL="814388" indent="-300038" algn="ctr" rtl="0" fontAlgn="base">
        <a:spcBef>
          <a:spcPts val="1950"/>
        </a:spcBef>
        <a:spcAft>
          <a:spcPct val="0"/>
        </a:spcAft>
        <a:defRPr sz="1800">
          <a:solidFill>
            <a:srgbClr val="343434"/>
          </a:solidFill>
          <a:latin typeface="+mn-lt"/>
          <a:ea typeface="+mn-ea"/>
          <a:cs typeface="+mn-cs"/>
          <a:sym typeface="Josefin Slab" charset="0"/>
        </a:defRPr>
      </a:lvl8pPr>
      <a:lvl9pPr marL="985838" indent="-300038" algn="ctr" rtl="0" fontAlgn="base">
        <a:spcBef>
          <a:spcPts val="1950"/>
        </a:spcBef>
        <a:spcAft>
          <a:spcPct val="0"/>
        </a:spcAft>
        <a:defRPr sz="1800">
          <a:solidFill>
            <a:srgbClr val="343434"/>
          </a:solidFill>
          <a:latin typeface="+mn-lt"/>
          <a:ea typeface="+mn-ea"/>
          <a:cs typeface="+mn-cs"/>
          <a:sym typeface="Josefin Slab"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267199" y="2211710"/>
            <a:ext cx="7772400" cy="1102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ctr" rtl="0" eaLnBrk="0" fontAlgn="base" hangingPunct="0">
              <a:lnSpc>
                <a:spcPct val="90000"/>
              </a:lnSpc>
              <a:spcBef>
                <a:spcPct val="0"/>
              </a:spcBef>
              <a:spcAft>
                <a:spcPct val="0"/>
              </a:spcAft>
              <a:defRPr sz="6400" spc="300">
                <a:solidFill>
                  <a:srgbClr val="FFFFFF"/>
                </a:solidFill>
                <a:latin typeface="+mj-lt"/>
                <a:ea typeface="+mj-ea"/>
                <a:cs typeface="+mj-cs"/>
                <a:sym typeface="Novecento wide Book" charset="0"/>
              </a:defRPr>
            </a:lvl1pPr>
            <a:lvl2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9pPr>
          </a:lstStyle>
          <a:p>
            <a:pPr algn="l"/>
            <a:r>
              <a:rPr lang="en-US" altLang="zh-TW" sz="3600" dirty="0">
                <a:solidFill>
                  <a:schemeClr val="tx1"/>
                </a:solidFill>
                <a:latin typeface="Times New Roman" pitchFamily="18" charset="0"/>
                <a:cs typeface="Times New Roman" pitchFamily="18" charset="0"/>
              </a:rPr>
              <a:t>Anger and highly automated driving in urban areas: The role of time pressure</a:t>
            </a:r>
            <a:r>
              <a:rPr lang="zh-TW" altLang="zh-TW" sz="3600" dirty="0" smtClean="0">
                <a:latin typeface="Times New Roman" pitchFamily="18" charset="0"/>
                <a:cs typeface="Times New Roman" pitchFamily="18" charset="0"/>
              </a:rPr>
              <a:t/>
            </a:r>
            <a:br>
              <a:rPr lang="zh-TW" altLang="zh-TW" sz="3600" dirty="0" smtClean="0">
                <a:latin typeface="Times New Roman" pitchFamily="18" charset="0"/>
                <a:cs typeface="Times New Roman" pitchFamily="18" charset="0"/>
              </a:rPr>
            </a:br>
            <a:endParaRPr lang="zh-TW" altLang="en-US" sz="3600" dirty="0">
              <a:latin typeface="Times New Roman" pitchFamily="18" charset="0"/>
              <a:cs typeface="Times New Roman" pitchFamily="18" charset="0"/>
            </a:endParaRPr>
          </a:p>
        </p:txBody>
      </p:sp>
      <p:sp>
        <p:nvSpPr>
          <p:cNvPr id="9" name="副標題 2"/>
          <p:cNvSpPr txBox="1">
            <a:spLocks/>
          </p:cNvSpPr>
          <p:nvPr/>
        </p:nvSpPr>
        <p:spPr>
          <a:xfrm>
            <a:off x="954133" y="3435846"/>
            <a:ext cx="7776864" cy="1314450"/>
          </a:xfrm>
          <a:prstGeom prst="rect">
            <a:avLst/>
          </a:prstGeom>
        </p:spPr>
        <p:txBody>
          <a:bodyPr vert="horz" lIns="34290" tIns="17145" rIns="34290" bIns="17145">
            <a:noAutofit/>
          </a:bodyPr>
          <a:lstStyle>
            <a:lvl1pPr marL="342900" indent="0" algn="ctr" rtl="0" eaLnBrk="0" fontAlgn="base" hangingPunct="0">
              <a:lnSpc>
                <a:spcPct val="90000"/>
              </a:lnSpc>
              <a:spcBef>
                <a:spcPct val="0"/>
              </a:spcBef>
              <a:spcAft>
                <a:spcPct val="0"/>
              </a:spcAft>
              <a:defRPr sz="2400" spc="300">
                <a:solidFill>
                  <a:srgbClr val="FFFFFF"/>
                </a:solidFill>
                <a:latin typeface="+mn-lt"/>
                <a:ea typeface="+mn-ea"/>
                <a:cs typeface="+mn-cs"/>
                <a:sym typeface="Novecento wide Book" charset="0"/>
              </a:defRPr>
            </a:lvl1pPr>
            <a:lvl2pPr marL="742950" indent="0" algn="ctr" rtl="0" eaLnBrk="0" fontAlgn="base" hangingPunct="0">
              <a:lnSpc>
                <a:spcPct val="90000"/>
              </a:lnSpc>
              <a:spcBef>
                <a:spcPct val="0"/>
              </a:spcBef>
              <a:spcAft>
                <a:spcPct val="0"/>
              </a:spcAft>
              <a:defRPr sz="2700" spc="50">
                <a:solidFill>
                  <a:srgbClr val="FFFFFF"/>
                </a:solidFill>
                <a:latin typeface="+mn-lt"/>
                <a:ea typeface="+mn-ea"/>
                <a:cs typeface="+mn-cs"/>
                <a:sym typeface="Novecento wide Book" charset="0"/>
              </a:defRPr>
            </a:lvl2pPr>
            <a:lvl3pPr marL="1143000" indent="0" algn="ctr" rtl="0" eaLnBrk="0" fontAlgn="base" hangingPunct="0">
              <a:lnSpc>
                <a:spcPct val="90000"/>
              </a:lnSpc>
              <a:spcBef>
                <a:spcPct val="0"/>
              </a:spcBef>
              <a:spcAft>
                <a:spcPct val="0"/>
              </a:spcAft>
              <a:defRPr sz="2400" spc="50">
                <a:solidFill>
                  <a:srgbClr val="FFFFFF"/>
                </a:solidFill>
                <a:latin typeface="+mn-lt"/>
                <a:ea typeface="+mn-ea"/>
                <a:cs typeface="+mn-cs"/>
                <a:sym typeface="Novecento wide Book" charset="0"/>
              </a:defRPr>
            </a:lvl3pPr>
            <a:lvl4pPr marL="1600200" indent="0" algn="ctr" rtl="0" eaLnBrk="0" fontAlgn="base" hangingPunct="0">
              <a:lnSpc>
                <a:spcPct val="90000"/>
              </a:lnSpc>
              <a:spcBef>
                <a:spcPct val="0"/>
              </a:spcBef>
              <a:spcAft>
                <a:spcPct val="0"/>
              </a:spcAft>
              <a:defRPr spc="50">
                <a:solidFill>
                  <a:srgbClr val="FFFFFF"/>
                </a:solidFill>
                <a:latin typeface="+mn-lt"/>
                <a:ea typeface="+mn-ea"/>
                <a:cs typeface="+mn-cs"/>
                <a:sym typeface="Novecento wide Book" charset="0"/>
              </a:defRPr>
            </a:lvl4pPr>
            <a:lvl5pPr marL="2057400" indent="0" algn="ctr" rtl="0" eaLnBrk="0" fontAlgn="base" hangingPunct="0">
              <a:lnSpc>
                <a:spcPct val="90000"/>
              </a:lnSpc>
              <a:spcBef>
                <a:spcPct val="0"/>
              </a:spcBef>
              <a:spcAft>
                <a:spcPct val="0"/>
              </a:spcAft>
              <a:defRPr spc="50">
                <a:solidFill>
                  <a:srgbClr val="FFFFFF"/>
                </a:solidFill>
                <a:latin typeface="+mn-lt"/>
                <a:ea typeface="+mn-ea"/>
                <a:cs typeface="+mn-cs"/>
                <a:sym typeface="Novecento wide Book" charset="0"/>
              </a:defRPr>
            </a:lvl5pPr>
            <a:lvl6pPr marL="1714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6pPr>
            <a:lvl7pPr marL="3429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7pPr>
            <a:lvl8pPr marL="5143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8pPr>
            <a:lvl9pPr marL="6858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9pPr>
          </a:lstStyle>
          <a:p>
            <a:pPr algn="l"/>
            <a:r>
              <a:rPr lang="zh-TW" altLang="en-US" sz="1400" dirty="0" smtClean="0">
                <a:solidFill>
                  <a:schemeClr val="tx1"/>
                </a:solidFill>
                <a:latin typeface="Times New Roman" pitchFamily="18" charset="0"/>
                <a:ea typeface="微軟正黑體" pitchFamily="34" charset="-120"/>
                <a:cs typeface="Times New Roman" pitchFamily="18" charset="0"/>
              </a:rPr>
              <a:t>期刊：</a:t>
            </a:r>
            <a:r>
              <a:rPr lang="en-US" altLang="zh-TW" sz="1400" dirty="0">
                <a:solidFill>
                  <a:schemeClr val="tx1"/>
                </a:solidFill>
                <a:latin typeface="Times New Roman" pitchFamily="18" charset="0"/>
                <a:ea typeface="微軟正黑體" pitchFamily="34" charset="-120"/>
                <a:cs typeface="Times New Roman" pitchFamily="18" charset="0"/>
              </a:rPr>
              <a:t>Transportation research part F: traffic psychology and </a:t>
            </a:r>
            <a:r>
              <a:rPr lang="en-US" altLang="zh-TW" sz="1400" dirty="0" err="1" smtClean="0">
                <a:solidFill>
                  <a:schemeClr val="tx1"/>
                </a:solidFill>
                <a:latin typeface="Times New Roman" pitchFamily="18" charset="0"/>
                <a:ea typeface="微軟正黑體" pitchFamily="34" charset="-120"/>
                <a:cs typeface="Times New Roman" pitchFamily="18" charset="0"/>
              </a:rPr>
              <a:t>behaviour</a:t>
            </a:r>
            <a:endParaRPr lang="en-US" altLang="zh-TW" sz="1400" dirty="0" smtClean="0">
              <a:solidFill>
                <a:schemeClr val="tx1"/>
              </a:solidFill>
              <a:latin typeface="Times New Roman" pitchFamily="18" charset="0"/>
              <a:ea typeface="微軟正黑體" pitchFamily="34" charset="-120"/>
              <a:cs typeface="Times New Roman" pitchFamily="18" charset="0"/>
            </a:endParaRPr>
          </a:p>
          <a:p>
            <a:pPr algn="l"/>
            <a:r>
              <a:rPr lang="zh-TW" altLang="en-US" sz="1400" dirty="0" smtClean="0">
                <a:solidFill>
                  <a:schemeClr val="tx1"/>
                </a:solidFill>
                <a:latin typeface="Times New Roman" pitchFamily="18" charset="0"/>
                <a:ea typeface="微軟正黑體" pitchFamily="34" charset="-120"/>
                <a:cs typeface="Times New Roman" pitchFamily="18" charset="0"/>
              </a:rPr>
              <a:t>作者：</a:t>
            </a:r>
            <a:r>
              <a:rPr lang="en-US" altLang="zh-TW" sz="1400" dirty="0" err="1" smtClean="0">
                <a:solidFill>
                  <a:schemeClr val="tx1"/>
                </a:solidFill>
                <a:latin typeface="Times New Roman" pitchFamily="18" charset="0"/>
                <a:ea typeface="微軟正黑體" pitchFamily="34" charset="-120"/>
                <a:cs typeface="Times New Roman" pitchFamily="18" charset="0"/>
              </a:rPr>
              <a:t>Techer</a:t>
            </a:r>
            <a:r>
              <a:rPr lang="en-US" altLang="zh-TW" sz="1400" dirty="0" smtClean="0">
                <a:solidFill>
                  <a:schemeClr val="tx1"/>
                </a:solidFill>
                <a:latin typeface="Times New Roman" pitchFamily="18" charset="0"/>
                <a:ea typeface="微軟正黑體" pitchFamily="34" charset="-120"/>
                <a:cs typeface="Times New Roman" pitchFamily="18" charset="0"/>
              </a:rPr>
              <a:t>, F., Ojeda, L., Barat, D., </a:t>
            </a:r>
            <a:r>
              <a:rPr lang="en-US" altLang="zh-TW" sz="1400" dirty="0" err="1" smtClean="0">
                <a:solidFill>
                  <a:schemeClr val="tx1"/>
                </a:solidFill>
                <a:latin typeface="Times New Roman" pitchFamily="18" charset="0"/>
                <a:ea typeface="微軟正黑體" pitchFamily="34" charset="-120"/>
                <a:cs typeface="Times New Roman" pitchFamily="18" charset="0"/>
              </a:rPr>
              <a:t>Marteau</a:t>
            </a:r>
            <a:r>
              <a:rPr lang="en-US" altLang="zh-TW" sz="1400" dirty="0" smtClean="0">
                <a:solidFill>
                  <a:schemeClr val="tx1"/>
                </a:solidFill>
                <a:latin typeface="Times New Roman" pitchFamily="18" charset="0"/>
                <a:ea typeface="微軟正黑體" pitchFamily="34" charset="-120"/>
                <a:cs typeface="Times New Roman" pitchFamily="18" charset="0"/>
              </a:rPr>
              <a:t>, J. Y., </a:t>
            </a:r>
            <a:r>
              <a:rPr lang="en-US" altLang="zh-TW" sz="1400" dirty="0" err="1" smtClean="0">
                <a:solidFill>
                  <a:schemeClr val="tx1"/>
                </a:solidFill>
                <a:latin typeface="Times New Roman" pitchFamily="18" charset="0"/>
                <a:ea typeface="微軟正黑體" pitchFamily="34" charset="-120"/>
                <a:cs typeface="Times New Roman" pitchFamily="18" charset="0"/>
              </a:rPr>
              <a:t>Rampillon</a:t>
            </a:r>
            <a:r>
              <a:rPr lang="en-US" altLang="zh-TW" sz="1400" dirty="0" smtClean="0">
                <a:solidFill>
                  <a:schemeClr val="tx1"/>
                </a:solidFill>
                <a:latin typeface="Times New Roman" pitchFamily="18" charset="0"/>
                <a:ea typeface="微軟正黑體" pitchFamily="34" charset="-120"/>
                <a:cs typeface="Times New Roman" pitchFamily="18" charset="0"/>
              </a:rPr>
              <a:t>, F., </a:t>
            </a:r>
            <a:r>
              <a:rPr lang="en-US" altLang="zh-TW" sz="1400" dirty="0" err="1" smtClean="0">
                <a:solidFill>
                  <a:schemeClr val="tx1"/>
                </a:solidFill>
                <a:latin typeface="Times New Roman" pitchFamily="18" charset="0"/>
                <a:ea typeface="微軟正黑體" pitchFamily="34" charset="-120"/>
                <a:cs typeface="Times New Roman" pitchFamily="18" charset="0"/>
              </a:rPr>
              <a:t>Feron</a:t>
            </a:r>
            <a:r>
              <a:rPr lang="en-US" altLang="zh-TW" sz="1400" dirty="0" smtClean="0">
                <a:solidFill>
                  <a:schemeClr val="tx1"/>
                </a:solidFill>
                <a:latin typeface="Times New Roman" pitchFamily="18" charset="0"/>
                <a:ea typeface="微軟正黑體" pitchFamily="34" charset="-120"/>
                <a:cs typeface="Times New Roman" pitchFamily="18" charset="0"/>
              </a:rPr>
              <a:t>, S., &amp; </a:t>
            </a:r>
            <a:r>
              <a:rPr lang="en-US" altLang="zh-TW" sz="1400" dirty="0" err="1" smtClean="0">
                <a:solidFill>
                  <a:schemeClr val="tx1"/>
                </a:solidFill>
                <a:latin typeface="Times New Roman" pitchFamily="18" charset="0"/>
                <a:ea typeface="微軟正黑體" pitchFamily="34" charset="-120"/>
                <a:cs typeface="Times New Roman" pitchFamily="18" charset="0"/>
              </a:rPr>
              <a:t>Dogan</a:t>
            </a:r>
            <a:r>
              <a:rPr lang="en-US" altLang="zh-TW" sz="1400" dirty="0" smtClean="0">
                <a:solidFill>
                  <a:schemeClr val="tx1"/>
                </a:solidFill>
                <a:latin typeface="Times New Roman" pitchFamily="18" charset="0"/>
                <a:ea typeface="微軟正黑體" pitchFamily="34" charset="-120"/>
                <a:cs typeface="Times New Roman" pitchFamily="18" charset="0"/>
              </a:rPr>
              <a:t>, E. (2019</a:t>
            </a:r>
          </a:p>
          <a:p>
            <a:pPr algn="l"/>
            <a:r>
              <a:rPr lang="zh-TW" altLang="en-US" sz="1400" dirty="0" smtClean="0">
                <a:solidFill>
                  <a:schemeClr val="tx1"/>
                </a:solidFill>
                <a:latin typeface="Times New Roman" pitchFamily="18" charset="0"/>
                <a:ea typeface="微軟正黑體" pitchFamily="34" charset="-120"/>
                <a:cs typeface="Times New Roman" pitchFamily="18" charset="0"/>
              </a:rPr>
              <a:t>關鍵字：</a:t>
            </a:r>
            <a:r>
              <a:rPr lang="en-US" altLang="zh-TW" sz="1400" dirty="0">
                <a:solidFill>
                  <a:schemeClr val="tx1"/>
                </a:solidFill>
                <a:latin typeface="Times New Roman" pitchFamily="18" charset="0"/>
                <a:ea typeface="微軟正黑體" pitchFamily="34" charset="-120"/>
                <a:cs typeface="Times New Roman" pitchFamily="18" charset="0"/>
              </a:rPr>
              <a:t>Automated </a:t>
            </a:r>
            <a:r>
              <a:rPr lang="en-US" altLang="zh-TW" sz="1400" dirty="0" smtClean="0">
                <a:solidFill>
                  <a:schemeClr val="tx1"/>
                </a:solidFill>
                <a:latin typeface="Times New Roman" pitchFamily="18" charset="0"/>
                <a:ea typeface="微軟正黑體" pitchFamily="34" charset="-120"/>
                <a:cs typeface="Times New Roman" pitchFamily="18" charset="0"/>
              </a:rPr>
              <a:t>vehicles, </a:t>
            </a:r>
            <a:r>
              <a:rPr lang="en-US" altLang="zh-TW" sz="1400" dirty="0">
                <a:solidFill>
                  <a:schemeClr val="tx1"/>
                </a:solidFill>
                <a:latin typeface="Times New Roman" pitchFamily="18" charset="0"/>
                <a:ea typeface="微軟正黑體" pitchFamily="34" charset="-120"/>
                <a:cs typeface="Times New Roman" pitchFamily="18" charset="0"/>
              </a:rPr>
              <a:t>Time pressure, Emotion, Voluntarily takeover, Urban environment</a:t>
            </a:r>
            <a:endParaRPr lang="en-US" altLang="zh-TW" sz="1400" dirty="0" smtClean="0">
              <a:solidFill>
                <a:schemeClr val="tx1"/>
              </a:solidFill>
              <a:latin typeface="Times New Roman" pitchFamily="18" charset="0"/>
              <a:ea typeface="微軟正黑體" pitchFamily="34" charset="-120"/>
              <a:cs typeface="Times New Roman" pitchFamily="18" charset="0"/>
            </a:endParaRPr>
          </a:p>
        </p:txBody>
      </p:sp>
      <p:sp>
        <p:nvSpPr>
          <p:cNvPr id="4" name="文字方塊 3">
            <a:extLst>
              <a:ext uri="{FF2B5EF4-FFF2-40B4-BE49-F238E27FC236}">
                <a16:creationId xmlns="" xmlns:a16="http://schemas.microsoft.com/office/drawing/2014/main" id="{35AD2517-1A1D-445F-AA1A-46C8D4858B47}"/>
              </a:ext>
            </a:extLst>
          </p:cNvPr>
          <p:cNvSpPr txBox="1"/>
          <p:nvPr/>
        </p:nvSpPr>
        <p:spPr>
          <a:xfrm>
            <a:off x="6351042" y="4593269"/>
            <a:ext cx="2688557" cy="523220"/>
          </a:xfrm>
          <a:prstGeom prst="rect">
            <a:avLst/>
          </a:prstGeom>
          <a:noFill/>
        </p:spPr>
        <p:txBody>
          <a:bodyPr wrap="none" rtlCol="0">
            <a:spAutoFit/>
          </a:bodyPr>
          <a:lstStyle/>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指導教授：柳永青　特聘教授</a:t>
            </a:r>
            <a:endPar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    簡報人：林俊佑　</a:t>
            </a:r>
            <a:r>
              <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rPr>
              <a:t>M10921047</a:t>
            </a:r>
            <a:endPar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endParaRPr lang="zh-TW" altLang="en-US" dirty="0"/>
          </a:p>
        </p:txBody>
      </p:sp>
      <p:sp>
        <p:nvSpPr>
          <p:cNvPr id="3" name="標題 2"/>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smtClean="0">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10</a:t>
            </a:fld>
            <a:endParaRPr lang="en-US" dirty="0">
              <a:solidFill>
                <a:srgbClr val="000000">
                  <a:tint val="75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79583"/>
            <a:ext cx="6120681" cy="493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649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11</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sz="3600" dirty="0" smtClean="0">
                <a:solidFill>
                  <a:schemeClr val="tx1">
                    <a:lumMod val="85000"/>
                    <a:lumOff val="15000"/>
                  </a:schemeClr>
                </a:solidFill>
                <a:latin typeface="微軟正黑體" pitchFamily="34" charset="-120"/>
                <a:ea typeface="微軟正黑體" pitchFamily="34" charset="-120"/>
              </a:rPr>
              <a:t>3.2</a:t>
            </a:r>
            <a:r>
              <a:rPr lang="zh-TW" altLang="en-US" sz="3600" dirty="0" smtClean="0">
                <a:solidFill>
                  <a:schemeClr val="tx1">
                    <a:lumMod val="85000"/>
                    <a:lumOff val="15000"/>
                  </a:schemeClr>
                </a:solidFill>
                <a:latin typeface="微軟正黑體" pitchFamily="34" charset="-120"/>
                <a:ea typeface="微軟正黑體" pitchFamily="34" charset="-120"/>
              </a:rPr>
              <a:t>實驗設計與程序</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395536" y="1059582"/>
            <a:ext cx="8435280" cy="3531839"/>
          </a:xfrm>
        </p:spPr>
        <p:txBody>
          <a:bodyPr>
            <a:noAutofit/>
          </a:bodyPr>
          <a:lstStyle/>
          <a:p>
            <a:pPr marL="0" indent="0" algn="just">
              <a:spcBef>
                <a:spcPts val="600"/>
              </a:spcBef>
            </a:pPr>
            <a:r>
              <a:rPr lang="zh-TW" altLang="en-US" sz="2000" dirty="0">
                <a:solidFill>
                  <a:schemeClr val="tx1"/>
                </a:solidFill>
                <a:latin typeface="Times New Roman" pitchFamily="18" charset="0"/>
                <a:ea typeface="微軟正黑體" pitchFamily="34" charset="-120"/>
                <a:cs typeface="Times New Roman" pitchFamily="18" charset="0"/>
              </a:rPr>
              <a:t>實驗</a:t>
            </a:r>
            <a:r>
              <a:rPr lang="zh-TW" altLang="en-US" sz="2000" dirty="0" smtClean="0">
                <a:solidFill>
                  <a:schemeClr val="tx1"/>
                </a:solidFill>
                <a:latin typeface="Times New Roman" pitchFamily="18" charset="0"/>
                <a:ea typeface="微軟正黑體" pitchFamily="34" charset="-120"/>
                <a:cs typeface="Times New Roman" pitchFamily="18" charset="0"/>
              </a:rPr>
              <a:t>設計</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6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使用</a:t>
            </a:r>
            <a:r>
              <a:rPr lang="en-US" altLang="zh-TW" sz="2000" dirty="0" smtClean="0">
                <a:solidFill>
                  <a:schemeClr val="tx1"/>
                </a:solidFill>
                <a:latin typeface="Times New Roman" pitchFamily="18" charset="0"/>
                <a:ea typeface="微軟正黑體" pitchFamily="34" charset="-120"/>
                <a:cs typeface="Times New Roman" pitchFamily="18" charset="0"/>
              </a:rPr>
              <a:t>2(</a:t>
            </a:r>
            <a:r>
              <a:rPr lang="zh-TW" altLang="en-US" sz="2000" dirty="0" smtClean="0">
                <a:solidFill>
                  <a:schemeClr val="tx1"/>
                </a:solidFill>
                <a:latin typeface="Times New Roman" pitchFamily="18" charset="0"/>
                <a:ea typeface="微軟正黑體" pitchFamily="34" charset="-120"/>
                <a:cs typeface="Times New Roman" pitchFamily="18" charset="0"/>
              </a:rPr>
              <a:t>組間：時間</a:t>
            </a:r>
            <a:r>
              <a:rPr lang="zh-TW" altLang="en-US" sz="2000" dirty="0">
                <a:solidFill>
                  <a:schemeClr val="tx1"/>
                </a:solidFill>
                <a:latin typeface="Times New Roman" pitchFamily="18" charset="0"/>
                <a:ea typeface="微軟正黑體" pitchFamily="34" charset="-120"/>
                <a:cs typeface="Times New Roman" pitchFamily="18" charset="0"/>
              </a:rPr>
              <a:t>壓力、控制</a:t>
            </a:r>
            <a:r>
              <a:rPr lang="en-US" altLang="zh-TW" sz="2000" dirty="0">
                <a:solidFill>
                  <a:schemeClr val="tx1"/>
                </a:solidFill>
                <a:latin typeface="Times New Roman" pitchFamily="18" charset="0"/>
                <a:ea typeface="微軟正黑體" pitchFamily="34" charset="-120"/>
                <a:cs typeface="Times New Roman" pitchFamily="18" charset="0"/>
              </a:rPr>
              <a:t>)</a:t>
            </a:r>
            <a:r>
              <a:rPr lang="en-US" altLang="zh-TW" sz="2000" dirty="0" smtClean="0">
                <a:solidFill>
                  <a:schemeClr val="tx1"/>
                </a:solidFill>
                <a:latin typeface="Times New Roman" pitchFamily="18" charset="0"/>
                <a:ea typeface="微軟正黑體" pitchFamily="34" charset="-120"/>
                <a:cs typeface="Times New Roman" pitchFamily="18" charset="0"/>
              </a:rPr>
              <a:t>x2(</a:t>
            </a:r>
            <a:r>
              <a:rPr lang="zh-TW" altLang="en-US" sz="2000" dirty="0" smtClean="0">
                <a:solidFill>
                  <a:schemeClr val="tx1"/>
                </a:solidFill>
                <a:latin typeface="Times New Roman" pitchFamily="18" charset="0"/>
                <a:ea typeface="微軟正黑體" pitchFamily="34" charset="-120"/>
                <a:cs typeface="Times New Roman" pitchFamily="18" charset="0"/>
              </a:rPr>
              <a:t>組內：駕駛</a:t>
            </a:r>
            <a:r>
              <a:rPr lang="zh-TW" altLang="en-US" sz="2000" dirty="0">
                <a:solidFill>
                  <a:schemeClr val="tx1"/>
                </a:solidFill>
                <a:latin typeface="Times New Roman" pitchFamily="18" charset="0"/>
                <a:ea typeface="微軟正黑體" pitchFamily="34" charset="-120"/>
                <a:cs typeface="Times New Roman" pitchFamily="18" charset="0"/>
              </a:rPr>
              <a:t>前、駕駛後</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smtClean="0">
                <a:solidFill>
                  <a:schemeClr val="tx1"/>
                </a:solidFill>
                <a:latin typeface="Times New Roman" pitchFamily="18" charset="0"/>
                <a:ea typeface="微軟正黑體" pitchFamily="34" charset="-120"/>
                <a:cs typeface="Times New Roman" pitchFamily="18" charset="0"/>
              </a:rPr>
              <a:t>混合設計</a:t>
            </a: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600"/>
              </a:spcBef>
            </a:pPr>
            <a:r>
              <a:rPr lang="zh-TW" altLang="en-US" sz="2000" dirty="0" smtClean="0">
                <a:solidFill>
                  <a:schemeClr val="tx1"/>
                </a:solidFill>
                <a:latin typeface="Times New Roman" pitchFamily="18" charset="0"/>
                <a:ea typeface="微軟正黑體" pitchFamily="34" charset="-120"/>
                <a:cs typeface="Times New Roman" pitchFamily="18" charset="0"/>
              </a:rPr>
              <a:t>實驗程序</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457200" indent="-457200" algn="just">
              <a:spcBef>
                <a:spcPts val="6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填</a:t>
            </a:r>
            <a:r>
              <a:rPr lang="zh-TW" altLang="en-US" sz="2000" dirty="0" smtClean="0">
                <a:solidFill>
                  <a:schemeClr val="tx1"/>
                </a:solidFill>
                <a:latin typeface="Times New Roman" pitchFamily="18" charset="0"/>
                <a:ea typeface="微軟正黑體" pitchFamily="34" charset="-120"/>
                <a:cs typeface="Times New Roman" pitchFamily="18" charset="0"/>
              </a:rPr>
              <a:t>寫受測者同意書</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457200" indent="-457200" algn="just">
              <a:spcBef>
                <a:spcPts val="600"/>
              </a:spcBef>
              <a:buFont typeface="+mj-lt"/>
              <a:buAutoNum type="arabicPeriod"/>
            </a:pPr>
            <a:r>
              <a:rPr lang="zh-TW" altLang="en-US" sz="2000" dirty="0" smtClean="0">
                <a:solidFill>
                  <a:schemeClr val="tx1"/>
                </a:solidFill>
                <a:latin typeface="Times New Roman" pitchFamily="18" charset="0"/>
                <a:ea typeface="微軟正黑體" pitchFamily="34" charset="-120"/>
                <a:cs typeface="Times New Roman" pitchFamily="18" charset="0"/>
              </a:rPr>
              <a:t>了解如何使用駕駛模擬器，並進行訓練</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457200" indent="-457200" algn="just">
              <a:spcBef>
                <a:spcPts val="6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填寫實驗</a:t>
            </a:r>
            <a:r>
              <a:rPr lang="zh-TW" altLang="en-US" sz="2000" dirty="0" smtClean="0">
                <a:solidFill>
                  <a:schemeClr val="tx1"/>
                </a:solidFill>
                <a:latin typeface="Times New Roman" pitchFamily="18" charset="0"/>
                <a:ea typeface="微軟正黑體" pitchFamily="34" charset="-120"/>
                <a:cs typeface="Times New Roman" pitchFamily="18" charset="0"/>
              </a:rPr>
              <a:t>前情緒評估問卷</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457200" indent="-457200" algn="just">
              <a:spcBef>
                <a:spcPts val="600"/>
              </a:spcBef>
              <a:buFont typeface="+mj-lt"/>
              <a:buAutoNum type="arabicPeriod"/>
            </a:pPr>
            <a:r>
              <a:rPr lang="zh-TW" altLang="en-US" sz="2000" dirty="0" smtClean="0">
                <a:solidFill>
                  <a:schemeClr val="tx1"/>
                </a:solidFill>
                <a:latin typeface="Times New Roman" pitchFamily="18" charset="0"/>
                <a:ea typeface="微軟正黑體" pitchFamily="34" charset="-120"/>
                <a:cs typeface="Times New Roman" pitchFamily="18" charset="0"/>
              </a:rPr>
              <a:t>進行駕駛模擬任務</a:t>
            </a:r>
            <a:r>
              <a:rPr lang="en-US" altLang="zh-TW" sz="2000" dirty="0" smtClean="0">
                <a:solidFill>
                  <a:schemeClr val="tx1"/>
                </a:solidFill>
                <a:latin typeface="Times New Roman" pitchFamily="18" charset="0"/>
                <a:ea typeface="微軟正黑體" pitchFamily="34" charset="-120"/>
                <a:cs typeface="Times New Roman" pitchFamily="18" charset="0"/>
              </a:rPr>
              <a:t>(15</a:t>
            </a:r>
            <a:r>
              <a:rPr lang="zh-TW" altLang="en-US" sz="2000" dirty="0" smtClean="0">
                <a:solidFill>
                  <a:schemeClr val="tx1"/>
                </a:solidFill>
                <a:latin typeface="Times New Roman" pitchFamily="18" charset="0"/>
                <a:ea typeface="微軟正黑體" pitchFamily="34" charset="-120"/>
                <a:cs typeface="Times New Roman" pitchFamily="18" charset="0"/>
              </a:rPr>
              <a:t>分鐘</a:t>
            </a:r>
            <a:r>
              <a:rPr lang="en-US" altLang="zh-TW" sz="2000" dirty="0" smtClean="0">
                <a:solidFill>
                  <a:schemeClr val="tx1"/>
                </a:solidFill>
                <a:latin typeface="Times New Roman" pitchFamily="18" charset="0"/>
                <a:ea typeface="微軟正黑體" pitchFamily="34" charset="-120"/>
                <a:cs typeface="Times New Roman" pitchFamily="18" charset="0"/>
              </a:rPr>
              <a:t>)</a:t>
            </a:r>
          </a:p>
          <a:p>
            <a:pPr marL="457200" indent="-457200" algn="just">
              <a:spcBef>
                <a:spcPts val="600"/>
              </a:spcBef>
              <a:buFont typeface="+mj-lt"/>
              <a:buAutoNum type="arabicPeriod"/>
            </a:pPr>
            <a:r>
              <a:rPr lang="zh-TW" altLang="en-US" sz="2000" dirty="0" smtClean="0">
                <a:solidFill>
                  <a:schemeClr val="tx1"/>
                </a:solidFill>
                <a:latin typeface="Times New Roman" pitchFamily="18" charset="0"/>
                <a:ea typeface="微軟正黑體" pitchFamily="34" charset="-120"/>
                <a:cs typeface="Times New Roman" pitchFamily="18" charset="0"/>
              </a:rPr>
              <a:t>填寫實驗後情緒評估問卷</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457200" indent="-457200" algn="just">
              <a:spcBef>
                <a:spcPts val="6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最後</a:t>
            </a:r>
            <a:r>
              <a:rPr lang="zh-TW" altLang="en-US" sz="2000" dirty="0" smtClean="0">
                <a:solidFill>
                  <a:schemeClr val="tx1"/>
                </a:solidFill>
                <a:latin typeface="Times New Roman" pitchFamily="18" charset="0"/>
                <a:ea typeface="微軟正黑體" pitchFamily="34" charset="-120"/>
                <a:cs typeface="Times New Roman" pitchFamily="18" charset="0"/>
              </a:rPr>
              <a:t>進行半結構是訪談</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0" indent="0" algn="just">
              <a:spcBef>
                <a:spcPts val="0"/>
              </a:spcBef>
            </a:pP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457200" indent="-457200" algn="just">
              <a:buFont typeface="Arial" pitchFamily="34" charset="0"/>
              <a:buChar char="•"/>
            </a:pPr>
            <a:endParaRPr lang="zh-TW" altLang="en-US" sz="20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958222392"/>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12</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sz="3600" dirty="0" smtClean="0">
                <a:solidFill>
                  <a:schemeClr val="tx1">
                    <a:lumMod val="85000"/>
                    <a:lumOff val="15000"/>
                  </a:schemeClr>
                </a:solidFill>
                <a:latin typeface="微軟正黑體" pitchFamily="34" charset="-120"/>
                <a:ea typeface="微軟正黑體" pitchFamily="34" charset="-120"/>
              </a:rPr>
              <a:t>3.2</a:t>
            </a:r>
            <a:r>
              <a:rPr lang="zh-TW" altLang="en-US" sz="3600" dirty="0" smtClean="0">
                <a:solidFill>
                  <a:schemeClr val="tx1">
                    <a:lumMod val="85000"/>
                    <a:lumOff val="15000"/>
                  </a:schemeClr>
                </a:solidFill>
                <a:latin typeface="微軟正黑體" pitchFamily="34" charset="-120"/>
                <a:ea typeface="微軟正黑體" pitchFamily="34" charset="-120"/>
              </a:rPr>
              <a:t>實驗設計與程序</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395536" y="1059582"/>
            <a:ext cx="8435280" cy="3531839"/>
          </a:xfrm>
        </p:spPr>
        <p:txBody>
          <a:bodyPr>
            <a:noAutofit/>
          </a:bodyPr>
          <a:lstStyle/>
          <a:p>
            <a:pPr marL="0" indent="0" algn="just">
              <a:spcBef>
                <a:spcPts val="100"/>
              </a:spcBef>
            </a:pPr>
            <a:r>
              <a:rPr lang="zh-TW" altLang="en-US" sz="2000" dirty="0" smtClean="0">
                <a:solidFill>
                  <a:schemeClr val="tx1"/>
                </a:solidFill>
                <a:latin typeface="Times New Roman" pitchFamily="18" charset="0"/>
                <a:ea typeface="微軟正黑體" pitchFamily="34" charset="-120"/>
                <a:cs typeface="Times New Roman" pitchFamily="18" charset="0"/>
              </a:rPr>
              <a:t>駕駛模擬任務</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時間壓力</a:t>
            </a:r>
            <a:r>
              <a:rPr lang="zh-TW" altLang="en-US" sz="2000" dirty="0" smtClean="0">
                <a:solidFill>
                  <a:schemeClr val="tx1"/>
                </a:solidFill>
                <a:latin typeface="Times New Roman" pitchFamily="18" charset="0"/>
                <a:ea typeface="微軟正黑體" pitchFamily="34" charset="-120"/>
                <a:cs typeface="Times New Roman" pitchFamily="18" charset="0"/>
              </a:rPr>
              <a:t>：實驗前被指示他們</a:t>
            </a:r>
            <a:r>
              <a:rPr lang="zh-TW" altLang="en-US" sz="2000" dirty="0">
                <a:solidFill>
                  <a:schemeClr val="tx1"/>
                </a:solidFill>
                <a:latin typeface="Times New Roman" pitchFamily="18" charset="0"/>
                <a:ea typeface="微軟正黑體" pitchFamily="34" charset="-120"/>
                <a:cs typeface="Times New Roman" pitchFamily="18" charset="0"/>
              </a:rPr>
              <a:t>必須在</a:t>
            </a:r>
            <a:r>
              <a:rPr lang="en-US" altLang="zh-TW" sz="2000" dirty="0">
                <a:solidFill>
                  <a:schemeClr val="tx1"/>
                </a:solidFill>
                <a:latin typeface="Times New Roman" pitchFamily="18" charset="0"/>
                <a:ea typeface="微軟正黑體" pitchFamily="34" charset="-120"/>
                <a:cs typeface="Times New Roman" pitchFamily="18" charset="0"/>
              </a:rPr>
              <a:t>15</a:t>
            </a:r>
            <a:r>
              <a:rPr lang="zh-TW" altLang="en-US" sz="2000" dirty="0">
                <a:solidFill>
                  <a:schemeClr val="tx1"/>
                </a:solidFill>
                <a:latin typeface="Times New Roman" pitchFamily="18" charset="0"/>
                <a:ea typeface="微軟正黑體" pitchFamily="34" charset="-120"/>
                <a:cs typeface="Times New Roman" pitchFamily="18" charset="0"/>
              </a:rPr>
              <a:t>分鐘內到達目的地，這</a:t>
            </a:r>
            <a:r>
              <a:rPr lang="zh-TW" altLang="en-US" sz="2000" dirty="0" smtClean="0">
                <a:solidFill>
                  <a:schemeClr val="tx1"/>
                </a:solidFill>
                <a:latin typeface="Times New Roman" pitchFamily="18" charset="0"/>
                <a:ea typeface="微軟正黑體" pitchFamily="34" charset="-120"/>
                <a:cs typeface="Times New Roman" pitchFamily="18" charset="0"/>
              </a:rPr>
              <a:t>是</a:t>
            </a:r>
            <a:r>
              <a:rPr lang="zh-TW" altLang="en-US" sz="2000" dirty="0">
                <a:solidFill>
                  <a:schemeClr val="tx1"/>
                </a:solidFill>
                <a:latin typeface="Times New Roman" pitchFamily="18" charset="0"/>
                <a:ea typeface="微軟正黑體" pitchFamily="34" charset="-120"/>
                <a:cs typeface="Times New Roman" pitchFamily="18" charset="0"/>
              </a:rPr>
              <a:t>在</a:t>
            </a:r>
            <a:r>
              <a:rPr lang="zh-TW" altLang="en-US" sz="2000" dirty="0" smtClean="0">
                <a:solidFill>
                  <a:schemeClr val="tx1"/>
                </a:solidFill>
                <a:latin typeface="Times New Roman" pitchFamily="18" charset="0"/>
                <a:ea typeface="微軟正黑體" pitchFamily="34" charset="-120"/>
                <a:cs typeface="Times New Roman" pitchFamily="18" charset="0"/>
              </a:rPr>
              <a:t>自動駕駛沒有人為干預</a:t>
            </a:r>
            <a:r>
              <a:rPr lang="zh-TW" altLang="en-US" sz="2000" dirty="0">
                <a:solidFill>
                  <a:schemeClr val="tx1"/>
                </a:solidFill>
                <a:latin typeface="Times New Roman" pitchFamily="18" charset="0"/>
                <a:ea typeface="微軟正黑體" pitchFamily="34" charset="-120"/>
                <a:cs typeface="Times New Roman" pitchFamily="18" charset="0"/>
              </a:rPr>
              <a:t>的情况</a:t>
            </a:r>
            <a:r>
              <a:rPr lang="zh-TW" altLang="en-US" sz="2000" dirty="0" smtClean="0">
                <a:solidFill>
                  <a:schemeClr val="tx1"/>
                </a:solidFill>
                <a:latin typeface="Times New Roman" pitchFamily="18" charset="0"/>
                <a:ea typeface="微軟正黑體" pitchFamily="34" charset="-120"/>
                <a:cs typeface="Times New Roman" pitchFamily="18" charset="0"/>
              </a:rPr>
              <a:t>下的大約行程</a:t>
            </a:r>
            <a:r>
              <a:rPr lang="zh-TW" altLang="en-US" sz="2000" dirty="0">
                <a:solidFill>
                  <a:schemeClr val="tx1"/>
                </a:solidFill>
                <a:latin typeface="Times New Roman" pitchFamily="18" charset="0"/>
                <a:ea typeface="微軟正黑體" pitchFamily="34" charset="-120"/>
                <a:cs typeface="Times New Roman" pitchFamily="18" charset="0"/>
              </a:rPr>
              <a:t>時間，且遲到一</a:t>
            </a:r>
            <a:r>
              <a:rPr lang="zh-TW" altLang="en-US" sz="2000" dirty="0" smtClean="0">
                <a:solidFill>
                  <a:schemeClr val="tx1"/>
                </a:solidFill>
                <a:latin typeface="Times New Roman" pitchFamily="18" charset="0"/>
                <a:ea typeface="微軟正黑體" pitchFamily="34" charset="-120"/>
                <a:cs typeface="Times New Roman" pitchFamily="18" charset="0"/>
              </a:rPr>
              <a:t>分鐘受測者獎金隨之減少一元</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1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對照組：無時間限制及獎金的指示。</a:t>
            </a:r>
            <a:endParaRPr lang="zh-TW" altLang="en-US" sz="2000" dirty="0">
              <a:solidFill>
                <a:schemeClr val="tx1"/>
              </a:solidFill>
              <a:latin typeface="Times New Roman" pitchFamily="18" charset="0"/>
              <a:ea typeface="微軟正黑體" pitchFamily="34" charset="-120"/>
              <a:cs typeface="Times New Roman" pitchFamily="18" charset="0"/>
            </a:endParaRPr>
          </a:p>
        </p:txBody>
      </p:sp>
      <p:sp>
        <p:nvSpPr>
          <p:cNvPr id="2" name="矩形 1"/>
          <p:cNvSpPr/>
          <p:nvPr/>
        </p:nvSpPr>
        <p:spPr bwMode="auto">
          <a:xfrm>
            <a:off x="2026203" y="2787774"/>
            <a:ext cx="936104" cy="1449978"/>
          </a:xfrm>
          <a:prstGeom prst="rect">
            <a:avLst/>
          </a:prstGeom>
          <a:noFill/>
          <a:ln w="3175" cap="flat" cmpd="sng" algn="ctr">
            <a:solidFill>
              <a:schemeClr val="tx1">
                <a:lumMod val="85000"/>
                <a:lumOff val="15000"/>
              </a:schemeClr>
            </a:solidFill>
            <a:prstDash val="solid"/>
            <a:round/>
            <a:headEnd type="none" w="med" len="med"/>
            <a:tailEnd type="none" w="med" len="med"/>
          </a:ln>
          <a:effectLst/>
          <a:extLst/>
        </p:spPr>
        <p:txBody>
          <a:bodyPr vert="ea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sym typeface="Gill Sans" charset="0"/>
              </a:rPr>
              <a:t>(</a:t>
            </a:r>
            <a:r>
              <a:rPr kumimoji="0" lang="zh-TW" altLang="en-US" sz="2000" b="0" i="0" u="none" strike="noStrike" cap="none" normalizeH="0" baseline="0" dirty="0" smtClean="0">
                <a:ln>
                  <a:noFill/>
                </a:ln>
                <a:solidFill>
                  <a:srgbClr val="000000"/>
                </a:solidFill>
                <a:effectLst/>
                <a:sym typeface="Gill Sans" charset="0"/>
              </a:rPr>
              <a:t>約</a:t>
            </a:r>
            <a:r>
              <a:rPr lang="zh-TW" altLang="en-US" sz="2000" dirty="0"/>
              <a:t>二</a:t>
            </a:r>
            <a:r>
              <a:rPr kumimoji="0" lang="zh-TW" altLang="en-US" sz="2000" b="0" i="0" u="none" strike="noStrike" cap="none" normalizeH="0" baseline="0" dirty="0" smtClean="0">
                <a:ln>
                  <a:noFill/>
                </a:ln>
                <a:solidFill>
                  <a:srgbClr val="000000"/>
                </a:solidFill>
                <a:effectLst/>
                <a:sym typeface="Gill Sans" charset="0"/>
              </a:rPr>
              <a:t>分鐘</a:t>
            </a:r>
            <a:r>
              <a:rPr kumimoji="0" lang="en-US" altLang="zh-TW" sz="2000" b="0" i="0" u="none" strike="noStrike" cap="none" normalizeH="0" baseline="0" dirty="0" smtClean="0">
                <a:ln>
                  <a:noFill/>
                </a:ln>
                <a:solidFill>
                  <a:srgbClr val="000000"/>
                </a:solidFill>
                <a:effectLst/>
                <a:sym typeface="Gill Sans" charset="0"/>
              </a:rPr>
              <a:t>)</a:t>
            </a:r>
            <a:endParaRPr lang="en-US" altLang="zh-TW" sz="2000" dirty="0"/>
          </a:p>
          <a:p>
            <a:r>
              <a:rPr lang="zh-TW" altLang="en-US" sz="2000" dirty="0"/>
              <a:t>高速公路</a:t>
            </a:r>
            <a:endParaRPr kumimoji="0" lang="zh-TW" altLang="en-US" sz="2000" b="0" i="0" u="none" strike="noStrike" cap="none" normalizeH="0" baseline="0" dirty="0">
              <a:ln>
                <a:noFill/>
              </a:ln>
              <a:solidFill>
                <a:srgbClr val="000000"/>
              </a:solidFill>
              <a:effectLst/>
              <a:sym typeface="Gill Sans" charset="0"/>
            </a:endParaRPr>
          </a:p>
        </p:txBody>
      </p:sp>
      <p:cxnSp>
        <p:nvCxnSpPr>
          <p:cNvPr id="5" name="直線單箭頭接點 4"/>
          <p:cNvCxnSpPr/>
          <p:nvPr/>
        </p:nvCxnSpPr>
        <p:spPr bwMode="auto">
          <a:xfrm>
            <a:off x="2989961" y="3435846"/>
            <a:ext cx="724312" cy="0"/>
          </a:xfrm>
          <a:prstGeom prst="straightConnector1">
            <a:avLst/>
          </a:prstGeom>
          <a:ln>
            <a:headEnd type="none" w="med" len="med"/>
            <a:tailEnd type="arrow"/>
          </a:ln>
          <a:extLst/>
        </p:spPr>
        <p:style>
          <a:lnRef idx="1">
            <a:schemeClr val="accent4"/>
          </a:lnRef>
          <a:fillRef idx="0">
            <a:schemeClr val="accent4"/>
          </a:fillRef>
          <a:effectRef idx="0">
            <a:schemeClr val="accent4"/>
          </a:effectRef>
          <a:fontRef idx="minor">
            <a:schemeClr val="tx1"/>
          </a:fontRef>
        </p:style>
      </p:cxnSp>
      <p:sp>
        <p:nvSpPr>
          <p:cNvPr id="11" name="矩形 10"/>
          <p:cNvSpPr/>
          <p:nvPr/>
        </p:nvSpPr>
        <p:spPr bwMode="auto">
          <a:xfrm>
            <a:off x="3782049" y="2792683"/>
            <a:ext cx="497687" cy="1440160"/>
          </a:xfrm>
          <a:prstGeom prst="rect">
            <a:avLst/>
          </a:prstGeom>
          <a:noFill/>
          <a:ln w="3175" cap="flat" cmpd="sng" algn="ctr">
            <a:solidFill>
              <a:schemeClr val="tx1">
                <a:lumMod val="85000"/>
                <a:lumOff val="15000"/>
              </a:schemeClr>
            </a:solidFill>
            <a:prstDash val="solid"/>
            <a:round/>
            <a:headEnd type="none" w="med" len="med"/>
            <a:tailEnd type="none" w="med" len="med"/>
          </a:ln>
          <a:effectLst/>
          <a:extLst/>
        </p:spPr>
        <p:txBody>
          <a:bodyPr vert="ea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000" dirty="0" smtClean="0"/>
              <a:t>鄉村</a:t>
            </a:r>
            <a:r>
              <a:rPr lang="zh-TW" altLang="en-US" sz="2000" dirty="0"/>
              <a:t>道路</a:t>
            </a:r>
            <a:endParaRPr kumimoji="0" lang="zh-TW" altLang="en-US" sz="2000" b="0" i="0" u="none" strike="noStrike" cap="none" normalizeH="0" baseline="0" dirty="0">
              <a:ln>
                <a:noFill/>
              </a:ln>
              <a:solidFill>
                <a:srgbClr val="000000"/>
              </a:solidFill>
              <a:effectLst/>
              <a:sym typeface="Gill Sans" charset="0"/>
            </a:endParaRPr>
          </a:p>
        </p:txBody>
      </p:sp>
      <p:sp>
        <p:nvSpPr>
          <p:cNvPr id="12" name="矩形 11"/>
          <p:cNvSpPr/>
          <p:nvPr/>
        </p:nvSpPr>
        <p:spPr bwMode="auto">
          <a:xfrm>
            <a:off x="5004048" y="2859782"/>
            <a:ext cx="853495" cy="1440160"/>
          </a:xfrm>
          <a:prstGeom prst="rect">
            <a:avLst/>
          </a:prstGeom>
          <a:noFill/>
          <a:ln w="3175" cap="flat" cmpd="sng" algn="ctr">
            <a:solidFill>
              <a:schemeClr val="tx1">
                <a:lumMod val="85000"/>
                <a:lumOff val="15000"/>
              </a:schemeClr>
            </a:solidFill>
            <a:prstDash val="solid"/>
            <a:round/>
            <a:headEnd type="none" w="med" len="med"/>
            <a:tailEnd type="none" w="med" len="med"/>
          </a:ln>
          <a:effectLst/>
          <a:extLst/>
        </p:spPr>
        <p:txBody>
          <a:bodyPr vert="eaVert" wrap="square" lIns="91440" tIns="45720" rIns="91440" bIns="45720" numCol="1" rtlCol="0" anchor="t" anchorCtr="0" compatLnSpc="1">
            <a:prstTxWarp prst="textNoShape">
              <a:avLst/>
            </a:prstTxWarp>
          </a:bodyPr>
          <a:lstStyle/>
          <a:p>
            <a:r>
              <a:rPr kumimoji="0" lang="en-US" altLang="zh-TW" sz="2000" b="0" i="0" u="none" strike="noStrike" cap="none" normalizeH="0" baseline="0" dirty="0" smtClean="0">
                <a:ln>
                  <a:noFill/>
                </a:ln>
                <a:solidFill>
                  <a:srgbClr val="000000"/>
                </a:solidFill>
                <a:effectLst/>
                <a:sym typeface="Gill Sans" charset="0"/>
              </a:rPr>
              <a:t>(</a:t>
            </a:r>
            <a:r>
              <a:rPr lang="zh-TW" altLang="en-US" sz="2000" dirty="0" smtClean="0"/>
              <a:t>約五</a:t>
            </a:r>
            <a:r>
              <a:rPr kumimoji="0" lang="zh-TW" altLang="en-US" sz="2000" b="0" i="0" u="none" strike="noStrike" cap="none" normalizeH="0" baseline="0" dirty="0" smtClean="0">
                <a:ln>
                  <a:noFill/>
                </a:ln>
                <a:solidFill>
                  <a:srgbClr val="000000"/>
                </a:solidFill>
                <a:effectLst/>
                <a:sym typeface="Gill Sans" charset="0"/>
              </a:rPr>
              <a:t>分鐘</a:t>
            </a:r>
            <a:r>
              <a:rPr kumimoji="0" lang="en-US" altLang="zh-TW" sz="2000" b="0" i="0" u="none" strike="noStrike" cap="none" normalizeH="0" baseline="0" dirty="0" smtClean="0">
                <a:ln>
                  <a:noFill/>
                </a:ln>
                <a:solidFill>
                  <a:srgbClr val="000000"/>
                </a:solidFill>
                <a:effectLst/>
                <a:sym typeface="Gill Sans" charset="0"/>
              </a:rPr>
              <a:t>)</a:t>
            </a:r>
            <a:r>
              <a:rPr lang="zh-TW" altLang="en-US" sz="2000" dirty="0"/>
              <a:t>市區道路</a:t>
            </a:r>
            <a:endParaRPr kumimoji="0" lang="zh-TW" altLang="en-US" sz="2000" b="0" i="0" u="none" strike="noStrike" cap="none" normalizeH="0" baseline="0" dirty="0">
              <a:ln>
                <a:noFill/>
              </a:ln>
              <a:solidFill>
                <a:srgbClr val="000000"/>
              </a:solidFill>
              <a:effectLst/>
              <a:sym typeface="Gill Sans" charset="0"/>
            </a:endParaRPr>
          </a:p>
        </p:txBody>
      </p:sp>
      <p:cxnSp>
        <p:nvCxnSpPr>
          <p:cNvPr id="13" name="直線單箭頭接點 12"/>
          <p:cNvCxnSpPr/>
          <p:nvPr/>
        </p:nvCxnSpPr>
        <p:spPr bwMode="auto">
          <a:xfrm>
            <a:off x="4279736" y="3444215"/>
            <a:ext cx="724312" cy="0"/>
          </a:xfrm>
          <a:prstGeom prst="straightConnector1">
            <a:avLst/>
          </a:prstGeom>
          <a:ln>
            <a:headEnd type="none" w="med" len="med"/>
            <a:tailEnd type="arrow"/>
          </a:ln>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40507866"/>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13</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sz="3600" dirty="0" smtClean="0">
                <a:solidFill>
                  <a:schemeClr val="tx1">
                    <a:lumMod val="85000"/>
                    <a:lumOff val="15000"/>
                  </a:schemeClr>
                </a:solidFill>
                <a:latin typeface="微軟正黑體" pitchFamily="34" charset="-120"/>
                <a:ea typeface="微軟正黑體" pitchFamily="34" charset="-120"/>
              </a:rPr>
              <a:t>3.3</a:t>
            </a:r>
            <a:r>
              <a:rPr lang="zh-TW" altLang="en-US" sz="3600" dirty="0" smtClean="0">
                <a:solidFill>
                  <a:schemeClr val="tx1">
                    <a:lumMod val="85000"/>
                    <a:lumOff val="15000"/>
                  </a:schemeClr>
                </a:solidFill>
                <a:latin typeface="微軟正黑體" pitchFamily="34" charset="-120"/>
                <a:ea typeface="微軟正黑體" pitchFamily="34" charset="-120"/>
              </a:rPr>
              <a:t>數據與分析</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395536" y="1059582"/>
            <a:ext cx="8435280" cy="3531839"/>
          </a:xfrm>
        </p:spPr>
        <p:txBody>
          <a:bodyPr>
            <a:normAutofit lnSpcReduction="10000"/>
          </a:bodyPr>
          <a:lstStyle/>
          <a:p>
            <a:pPr marL="0" indent="0" algn="just">
              <a:spcBef>
                <a:spcPts val="600"/>
              </a:spcBef>
            </a:pPr>
            <a:r>
              <a:rPr lang="zh-TW" altLang="en-US" sz="2400" dirty="0">
                <a:solidFill>
                  <a:schemeClr val="tx1"/>
                </a:solidFill>
                <a:latin typeface="Times New Roman" pitchFamily="18" charset="0"/>
                <a:ea typeface="微軟正黑體" pitchFamily="34" charset="-120"/>
                <a:cs typeface="Times New Roman" pitchFamily="18" charset="0"/>
              </a:rPr>
              <a:t>數據收集</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600"/>
              </a:spcBef>
              <a:buFont typeface="Arial" pitchFamily="34" charset="0"/>
              <a:buChar char="•"/>
            </a:pPr>
            <a:r>
              <a:rPr lang="zh-TW" altLang="en-US" sz="2400" dirty="0" smtClean="0">
                <a:solidFill>
                  <a:schemeClr val="tx1"/>
                </a:solidFill>
                <a:latin typeface="Times New Roman" pitchFamily="18" charset="0"/>
                <a:ea typeface="微軟正黑體" pitchFamily="34" charset="-120"/>
                <a:cs typeface="Times New Roman" pitchFamily="18" charset="0"/>
              </a:rPr>
              <a:t>情緒狀態：</a:t>
            </a:r>
            <a:r>
              <a:rPr lang="en-US" altLang="zh-TW" sz="2400" dirty="0" smtClean="0">
                <a:solidFill>
                  <a:schemeClr val="tx1"/>
                </a:solidFill>
                <a:latin typeface="Times New Roman" pitchFamily="18" charset="0"/>
                <a:ea typeface="微軟正黑體" pitchFamily="34" charset="-120"/>
                <a:cs typeface="Times New Roman" pitchFamily="18" charset="0"/>
              </a:rPr>
              <a:t>BMIS</a:t>
            </a:r>
            <a:r>
              <a:rPr lang="zh-TW" altLang="en-US" sz="2400" dirty="0" smtClean="0">
                <a:solidFill>
                  <a:schemeClr val="tx1"/>
                </a:solidFill>
                <a:latin typeface="Times New Roman" pitchFamily="18" charset="0"/>
                <a:ea typeface="微軟正黑體" pitchFamily="34" charset="-120"/>
                <a:cs typeface="Times New Roman" pitchFamily="18" charset="0"/>
              </a:rPr>
              <a:t>駕駛前後駕駛後問卷數據</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600"/>
              </a:spcBef>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駕駛</a:t>
            </a:r>
            <a:r>
              <a:rPr lang="zh-TW" altLang="en-US" sz="2400" dirty="0" smtClean="0">
                <a:solidFill>
                  <a:schemeClr val="tx1"/>
                </a:solidFill>
                <a:latin typeface="Times New Roman" pitchFamily="18" charset="0"/>
                <a:ea typeface="微軟正黑體" pitchFamily="34" charset="-120"/>
                <a:cs typeface="Times New Roman" pitchFamily="18" charset="0"/>
              </a:rPr>
              <a:t>行為：駕駛主動進行接管次數、手動駕駛花費時間</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0" indent="0" algn="just">
              <a:spcBef>
                <a:spcPts val="600"/>
              </a:spcBef>
            </a:pPr>
            <a:r>
              <a:rPr lang="zh-TW" altLang="en-US" sz="2400" dirty="0">
                <a:solidFill>
                  <a:schemeClr val="tx1"/>
                </a:solidFill>
                <a:latin typeface="Times New Roman" pitchFamily="18" charset="0"/>
                <a:ea typeface="微軟正黑體" pitchFamily="34" charset="-120"/>
                <a:cs typeface="Times New Roman" pitchFamily="18" charset="0"/>
              </a:rPr>
              <a:t>分析</a:t>
            </a:r>
            <a:r>
              <a:rPr lang="zh-TW" altLang="en-US" sz="2400" dirty="0" smtClean="0">
                <a:solidFill>
                  <a:schemeClr val="tx1"/>
                </a:solidFill>
                <a:latin typeface="Times New Roman" pitchFamily="18" charset="0"/>
                <a:ea typeface="微軟正黑體" pitchFamily="34" charset="-120"/>
                <a:cs typeface="Times New Roman" pitchFamily="18" charset="0"/>
              </a:rPr>
              <a:t>方法</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600"/>
              </a:spcBef>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用</a:t>
            </a:r>
            <a:r>
              <a:rPr lang="en-US" altLang="zh-TW" sz="2400" dirty="0">
                <a:solidFill>
                  <a:schemeClr val="tx1"/>
                </a:solidFill>
                <a:latin typeface="Times New Roman" pitchFamily="18" charset="0"/>
                <a:ea typeface="微軟正黑體" pitchFamily="34" charset="-120"/>
                <a:cs typeface="Times New Roman" pitchFamily="18" charset="0"/>
              </a:rPr>
              <a:t>R</a:t>
            </a:r>
            <a:r>
              <a:rPr lang="zh-TW" altLang="en-US" sz="2400" dirty="0">
                <a:solidFill>
                  <a:schemeClr val="tx1"/>
                </a:solidFill>
                <a:latin typeface="Times New Roman" pitchFamily="18" charset="0"/>
                <a:ea typeface="微軟正黑體" pitchFamily="34" charset="-120"/>
                <a:cs typeface="Times New Roman" pitchFamily="18" charset="0"/>
              </a:rPr>
              <a:t>軟件分析結果。 </a:t>
            </a:r>
            <a:r>
              <a:rPr lang="en-US" altLang="zh-TW" sz="2400" dirty="0">
                <a:solidFill>
                  <a:schemeClr val="tx1"/>
                </a:solidFill>
                <a:latin typeface="Times New Roman" pitchFamily="18" charset="0"/>
                <a:ea typeface="微軟正黑體" pitchFamily="34" charset="-120"/>
                <a:cs typeface="Times New Roman" pitchFamily="18" charset="0"/>
              </a:rPr>
              <a:t>Shapiro-</a:t>
            </a:r>
            <a:r>
              <a:rPr lang="en-US" altLang="zh-TW" sz="2400" dirty="0" err="1">
                <a:solidFill>
                  <a:schemeClr val="tx1"/>
                </a:solidFill>
                <a:latin typeface="Times New Roman" pitchFamily="18" charset="0"/>
                <a:ea typeface="微軟正黑體" pitchFamily="34" charset="-120"/>
                <a:cs typeface="Times New Roman" pitchFamily="18" charset="0"/>
              </a:rPr>
              <a:t>Wilk</a:t>
            </a:r>
            <a:r>
              <a:rPr lang="zh-TW" altLang="en-US" sz="2400" dirty="0">
                <a:solidFill>
                  <a:schemeClr val="tx1"/>
                </a:solidFill>
                <a:latin typeface="Times New Roman" pitchFamily="18" charset="0"/>
                <a:ea typeface="微軟正黑體" pitchFamily="34" charset="-120"/>
                <a:cs typeface="Times New Roman" pitchFamily="18" charset="0"/>
              </a:rPr>
              <a:t>檢驗顯示，大多數變數不是常態分佈的。因此，使用了非參數檢驗</a:t>
            </a:r>
            <a:r>
              <a:rPr lang="zh-TW" altLang="en-US" sz="2400" dirty="0" smtClean="0">
                <a:solidFill>
                  <a:schemeClr val="tx1"/>
                </a:solidFill>
                <a:latin typeface="Times New Roman" pitchFamily="18" charset="0"/>
                <a:ea typeface="微軟正黑體" pitchFamily="34" charset="-120"/>
                <a:cs typeface="Times New Roman" pitchFamily="18" charset="0"/>
              </a:rPr>
              <a:t>。</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600"/>
              </a:spcBef>
              <a:buFont typeface="Arial" pitchFamily="34" charset="0"/>
              <a:buChar char="•"/>
            </a:pPr>
            <a:r>
              <a:rPr lang="zh-TW" altLang="en-US" sz="2400" dirty="0" smtClean="0">
                <a:solidFill>
                  <a:schemeClr val="tx1"/>
                </a:solidFill>
                <a:latin typeface="Times New Roman" pitchFamily="18" charset="0"/>
                <a:ea typeface="微軟正黑體" pitchFamily="34" charset="-120"/>
                <a:cs typeface="Times New Roman" pitchFamily="18" charset="0"/>
              </a:rPr>
              <a:t>進行四</a:t>
            </a:r>
            <a:r>
              <a:rPr lang="zh-TW" altLang="en-US" sz="2400" dirty="0">
                <a:solidFill>
                  <a:schemeClr val="tx1"/>
                </a:solidFill>
                <a:latin typeface="Times New Roman" pitchFamily="18" charset="0"/>
                <a:ea typeface="微軟正黑體" pitchFamily="34" charset="-120"/>
                <a:cs typeface="Times New Roman" pitchFamily="18" charset="0"/>
              </a:rPr>
              <a:t>次</a:t>
            </a:r>
            <a:r>
              <a:rPr lang="en-US" altLang="zh-TW" sz="2400" dirty="0">
                <a:solidFill>
                  <a:schemeClr val="tx1"/>
                </a:solidFill>
                <a:latin typeface="Times New Roman" pitchFamily="18" charset="0"/>
                <a:ea typeface="微軟正黑體" pitchFamily="34" charset="-120"/>
                <a:cs typeface="Times New Roman" pitchFamily="18" charset="0"/>
              </a:rPr>
              <a:t>Wilcoxon</a:t>
            </a:r>
            <a:r>
              <a:rPr lang="zh-TW" altLang="en-US" sz="2400" dirty="0">
                <a:solidFill>
                  <a:schemeClr val="tx1"/>
                </a:solidFill>
                <a:latin typeface="Times New Roman" pitchFamily="18" charset="0"/>
                <a:ea typeface="微軟正黑體" pitchFamily="34" charset="-120"/>
                <a:cs typeface="Times New Roman" pitchFamily="18" charset="0"/>
              </a:rPr>
              <a:t>測試</a:t>
            </a:r>
            <a:r>
              <a:rPr lang="zh-TW" altLang="en-US" sz="2400" dirty="0" smtClean="0">
                <a:solidFill>
                  <a:schemeClr val="tx1"/>
                </a:solidFill>
                <a:latin typeface="Times New Roman" pitchFamily="18" charset="0"/>
                <a:ea typeface="微軟正黑體" pitchFamily="34" charset="-120"/>
                <a:cs typeface="Times New Roman" pitchFamily="18" charset="0"/>
              </a:rPr>
              <a:t>，以駕駛</a:t>
            </a:r>
            <a:r>
              <a:rPr lang="zh-TW" altLang="en-US" sz="2400" dirty="0">
                <a:solidFill>
                  <a:schemeClr val="tx1"/>
                </a:solidFill>
                <a:latin typeface="Times New Roman" pitchFamily="18" charset="0"/>
                <a:ea typeface="微軟正黑體" pitchFamily="34" charset="-120"/>
                <a:cs typeface="Times New Roman" pitchFamily="18" charset="0"/>
              </a:rPr>
              <a:t>前</a:t>
            </a:r>
            <a:r>
              <a:rPr lang="en-US" altLang="zh-TW" sz="2400" dirty="0">
                <a:solidFill>
                  <a:schemeClr val="tx1"/>
                </a:solidFill>
                <a:latin typeface="Times New Roman" pitchFamily="18" charset="0"/>
                <a:ea typeface="微軟正黑體" pitchFamily="34" charset="-120"/>
                <a:cs typeface="Times New Roman" pitchFamily="18" charset="0"/>
              </a:rPr>
              <a:t>/</a:t>
            </a:r>
            <a:r>
              <a:rPr lang="zh-TW" altLang="en-US" sz="2400" dirty="0">
                <a:solidFill>
                  <a:schemeClr val="tx1"/>
                </a:solidFill>
                <a:latin typeface="Times New Roman" pitchFamily="18" charset="0"/>
                <a:ea typeface="微軟正黑體" pitchFamily="34" charset="-120"/>
                <a:cs typeface="Times New Roman" pitchFamily="18" charset="0"/>
              </a:rPr>
              <a:t>駕駛</a:t>
            </a:r>
            <a:r>
              <a:rPr lang="zh-TW" altLang="en-US" sz="2400" dirty="0" smtClean="0">
                <a:solidFill>
                  <a:schemeClr val="tx1"/>
                </a:solidFill>
                <a:latin typeface="Times New Roman" pitchFamily="18" charset="0"/>
                <a:ea typeface="微軟正黑體" pitchFamily="34" charset="-120"/>
                <a:cs typeface="Times New Roman" pitchFamily="18" charset="0"/>
              </a:rPr>
              <a:t>後作為</a:t>
            </a:r>
            <a:r>
              <a:rPr lang="zh-TW" altLang="en-US" sz="2400" dirty="0">
                <a:solidFill>
                  <a:schemeClr val="tx1"/>
                </a:solidFill>
                <a:latin typeface="Times New Roman" pitchFamily="18" charset="0"/>
                <a:ea typeface="微軟正黑體" pitchFamily="34" charset="-120"/>
                <a:cs typeface="Times New Roman" pitchFamily="18" charset="0"/>
              </a:rPr>
              <a:t>受試者因素，並將</a:t>
            </a:r>
            <a:r>
              <a:rPr lang="en-US" altLang="zh-TW" sz="2400" dirty="0">
                <a:solidFill>
                  <a:schemeClr val="tx1"/>
                </a:solidFill>
                <a:latin typeface="Times New Roman" pitchFamily="18" charset="0"/>
                <a:ea typeface="微軟正黑體" pitchFamily="34" charset="-120"/>
                <a:cs typeface="Times New Roman" pitchFamily="18" charset="0"/>
              </a:rPr>
              <a:t>BMIS</a:t>
            </a:r>
            <a:r>
              <a:rPr lang="zh-TW" altLang="en-US" sz="2400" dirty="0">
                <a:solidFill>
                  <a:schemeClr val="tx1"/>
                </a:solidFill>
                <a:latin typeface="Times New Roman" pitchFamily="18" charset="0"/>
                <a:ea typeface="微軟正黑體" pitchFamily="34" charset="-120"/>
                <a:cs typeface="Times New Roman" pitchFamily="18" charset="0"/>
              </a:rPr>
              <a:t>評估的四種情緒</a:t>
            </a:r>
            <a:r>
              <a:rPr lang="zh-TW" altLang="en-US" sz="2400" dirty="0" smtClean="0">
                <a:solidFill>
                  <a:schemeClr val="tx1"/>
                </a:solidFill>
                <a:latin typeface="Times New Roman" pitchFamily="18" charset="0"/>
                <a:ea typeface="微軟正黑體" pitchFamily="34" charset="-120"/>
                <a:cs typeface="Times New Roman" pitchFamily="18" charset="0"/>
              </a:rPr>
              <a:t>（憤怒</a:t>
            </a:r>
            <a:r>
              <a:rPr lang="zh-TW" altLang="en-US" sz="2400" dirty="0">
                <a:solidFill>
                  <a:schemeClr val="tx1"/>
                </a:solidFill>
                <a:latin typeface="Times New Roman" pitchFamily="18" charset="0"/>
                <a:ea typeface="微軟正黑體" pitchFamily="34" charset="-120"/>
                <a:cs typeface="Times New Roman" pitchFamily="18" charset="0"/>
              </a:rPr>
              <a:t>，幸福，平靜和悲傷）作為因變數。</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600"/>
              </a:spcBef>
              <a:buFont typeface="Arial" pitchFamily="34" charset="0"/>
              <a:buChar char="•"/>
            </a:pP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0" indent="0" algn="just">
              <a:spcBef>
                <a:spcPts val="600"/>
              </a:spcBef>
            </a:pPr>
            <a:endParaRPr lang="en-US" altLang="zh-TW" sz="2400" dirty="0" smtClean="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629057917"/>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14</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smtClean="0">
                <a:solidFill>
                  <a:schemeClr val="tx1">
                    <a:lumMod val="85000"/>
                    <a:lumOff val="15000"/>
                  </a:schemeClr>
                </a:solidFill>
                <a:latin typeface="微軟正黑體" pitchFamily="34" charset="-120"/>
                <a:ea typeface="微軟正黑體" pitchFamily="34" charset="-120"/>
              </a:rPr>
              <a:t>結果與討論</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57200" y="1200150"/>
            <a:ext cx="8003232" cy="3531839"/>
          </a:xfrm>
        </p:spPr>
        <p:txBody>
          <a:bodyPr>
            <a:normAutofit/>
          </a:bodyPr>
          <a:lstStyle/>
          <a:p>
            <a:pPr marL="342900" indent="-342900" algn="just">
              <a:lnSpc>
                <a:spcPct val="200000"/>
              </a:lnSpc>
              <a:spcBef>
                <a:spcPts val="24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對</a:t>
            </a:r>
            <a:r>
              <a:rPr lang="en-US" altLang="zh-TW" sz="2000" dirty="0">
                <a:solidFill>
                  <a:schemeClr val="tx1"/>
                </a:solidFill>
                <a:latin typeface="Times New Roman" pitchFamily="18" charset="0"/>
                <a:ea typeface="微軟正黑體" pitchFamily="34" charset="-120"/>
                <a:cs typeface="Times New Roman" pitchFamily="18" charset="0"/>
              </a:rPr>
              <a:t>BMIS</a:t>
            </a:r>
            <a:r>
              <a:rPr lang="zh-TW" altLang="en-US" sz="2000" dirty="0">
                <a:solidFill>
                  <a:schemeClr val="tx1"/>
                </a:solidFill>
                <a:latin typeface="Times New Roman" pitchFamily="18" charset="0"/>
                <a:ea typeface="微軟正黑體" pitchFamily="34" charset="-120"/>
                <a:cs typeface="Times New Roman" pitchFamily="18" charset="0"/>
              </a:rPr>
              <a:t>評估的四種情緒獲得的平均得分</a:t>
            </a:r>
            <a:r>
              <a:rPr lang="zh-TW" altLang="en-US" sz="2000" dirty="0" smtClean="0">
                <a:solidFill>
                  <a:schemeClr val="tx1"/>
                </a:solidFill>
                <a:latin typeface="Times New Roman" pitchFamily="18" charset="0"/>
                <a:ea typeface="微軟正黑體" pitchFamily="34" charset="-120"/>
                <a:cs typeface="Times New Roman" pitchFamily="18" charset="0"/>
              </a:rPr>
              <a:t>進行分析</a:t>
            </a:r>
            <a:r>
              <a:rPr lang="zh-TW" altLang="en-US" sz="2000" dirty="0">
                <a:solidFill>
                  <a:schemeClr val="tx1"/>
                </a:solidFill>
                <a:latin typeface="Times New Roman" pitchFamily="18" charset="0"/>
                <a:ea typeface="微軟正黑體" pitchFamily="34" charset="-120"/>
                <a:cs typeface="Times New Roman" pitchFamily="18" charset="0"/>
              </a:rPr>
              <a:t>，即憤怒</a:t>
            </a:r>
            <a:r>
              <a:rPr lang="en-US" altLang="zh-TW" sz="2000" dirty="0">
                <a:solidFill>
                  <a:schemeClr val="tx1"/>
                </a:solidFill>
                <a:latin typeface="Times New Roman" pitchFamily="18" charset="0"/>
                <a:ea typeface="微軟正黑體" pitchFamily="34" charset="-120"/>
                <a:cs typeface="Times New Roman" pitchFamily="18" charset="0"/>
              </a:rPr>
              <a:t>(a = 0.79)</a:t>
            </a:r>
            <a:r>
              <a:rPr lang="zh-TW" altLang="en-US" sz="2000" dirty="0">
                <a:solidFill>
                  <a:schemeClr val="tx1"/>
                </a:solidFill>
                <a:latin typeface="Times New Roman" pitchFamily="18" charset="0"/>
                <a:ea typeface="微軟正黑體" pitchFamily="34" charset="-120"/>
                <a:cs typeface="Times New Roman" pitchFamily="18" charset="0"/>
              </a:rPr>
              <a:t>、幸福</a:t>
            </a:r>
            <a:r>
              <a:rPr lang="en-US" altLang="zh-TW" sz="2000" dirty="0">
                <a:solidFill>
                  <a:schemeClr val="tx1"/>
                </a:solidFill>
                <a:latin typeface="Times New Roman" pitchFamily="18" charset="0"/>
                <a:ea typeface="微軟正黑體" pitchFamily="34" charset="-120"/>
                <a:cs typeface="Times New Roman" pitchFamily="18" charset="0"/>
              </a:rPr>
              <a:t>(a = 0.75)</a:t>
            </a:r>
            <a:r>
              <a:rPr lang="zh-TW" altLang="en-US" sz="2000" dirty="0">
                <a:solidFill>
                  <a:schemeClr val="tx1"/>
                </a:solidFill>
                <a:latin typeface="Times New Roman" pitchFamily="18" charset="0"/>
                <a:ea typeface="微軟正黑體" pitchFamily="34" charset="-120"/>
                <a:cs typeface="Times New Roman" pitchFamily="18" charset="0"/>
              </a:rPr>
              <a:t>、平靜</a:t>
            </a:r>
            <a:r>
              <a:rPr lang="en-US" altLang="zh-TW" sz="2000" dirty="0">
                <a:solidFill>
                  <a:schemeClr val="tx1"/>
                </a:solidFill>
                <a:latin typeface="Times New Roman" pitchFamily="18" charset="0"/>
                <a:ea typeface="微軟正黑體" pitchFamily="34" charset="-120"/>
                <a:cs typeface="Times New Roman" pitchFamily="18" charset="0"/>
              </a:rPr>
              <a:t>(a = 0.83)</a:t>
            </a:r>
            <a:r>
              <a:rPr lang="zh-TW" altLang="en-US" sz="2000" dirty="0">
                <a:solidFill>
                  <a:schemeClr val="tx1"/>
                </a:solidFill>
                <a:latin typeface="Times New Roman" pitchFamily="18" charset="0"/>
                <a:ea typeface="微軟正黑體" pitchFamily="34" charset="-120"/>
                <a:cs typeface="Times New Roman" pitchFamily="18" charset="0"/>
              </a:rPr>
              <a:t>和悲傷</a:t>
            </a:r>
            <a:r>
              <a:rPr lang="en-US" altLang="zh-TW" sz="2000" dirty="0">
                <a:solidFill>
                  <a:schemeClr val="tx1"/>
                </a:solidFill>
                <a:latin typeface="Times New Roman" pitchFamily="18" charset="0"/>
                <a:ea typeface="微軟正黑體" pitchFamily="34" charset="-120"/>
                <a:cs typeface="Times New Roman" pitchFamily="18" charset="0"/>
              </a:rPr>
              <a:t>(a = 0.71)</a:t>
            </a:r>
            <a:r>
              <a:rPr lang="zh-TW" altLang="en-US" sz="2000" dirty="0" smtClean="0">
                <a:solidFill>
                  <a:schemeClr val="tx1"/>
                </a:solidFill>
                <a:latin typeface="Times New Roman" pitchFamily="18" charset="0"/>
                <a:ea typeface="微軟正黑體" pitchFamily="34" charset="-120"/>
                <a:cs typeface="Times New Roman" pitchFamily="18" charset="0"/>
              </a:rPr>
              <a:t>。</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endParaRPr lang="zh-TW" altLang="en-US" sz="20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387467558"/>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15</a:t>
            </a:fld>
            <a:endParaRPr lang="en-US" dirty="0">
              <a:solidFill>
                <a:srgbClr val="000000">
                  <a:tint val="75000"/>
                </a:srgbClr>
              </a:solidFill>
            </a:endParaRPr>
          </a:p>
        </p:txBody>
      </p:sp>
      <p:sp>
        <p:nvSpPr>
          <p:cNvPr id="4" name="標題 1"/>
          <p:cNvSpPr>
            <a:spLocks noGrp="1"/>
          </p:cNvSpPr>
          <p:nvPr>
            <p:ph type="title"/>
          </p:nvPr>
        </p:nvSpPr>
        <p:spPr>
          <a:xfrm>
            <a:off x="457200" y="205979"/>
            <a:ext cx="8229600" cy="857250"/>
          </a:xfrm>
        </p:spPr>
        <p:txBody>
          <a:bodyPr>
            <a:normAutofit/>
          </a:bodyPr>
          <a:lstStyle/>
          <a:p>
            <a:pPr algn="l"/>
            <a:r>
              <a:rPr lang="zh-TW" altLang="en-US" b="1" dirty="0" smtClean="0">
                <a:solidFill>
                  <a:schemeClr val="tx1">
                    <a:lumMod val="85000"/>
                    <a:lumOff val="15000"/>
                  </a:schemeClr>
                </a:solidFill>
                <a:latin typeface="微軟正黑體" pitchFamily="34" charset="-120"/>
                <a:ea typeface="微軟正黑體" pitchFamily="34" charset="-120"/>
              </a:rPr>
              <a:t>實驗前後情緒狀態分析</a:t>
            </a:r>
            <a:endParaRPr lang="zh-TW" altLang="en-US" b="1" dirty="0">
              <a:solidFill>
                <a:schemeClr val="tx1">
                  <a:lumMod val="85000"/>
                  <a:lumOff val="15000"/>
                </a:schemeClr>
              </a:solidFill>
              <a:latin typeface="微軟正黑體" pitchFamily="34" charset="-120"/>
              <a:ea typeface="微軟正黑體" pitchFamily="34" charset="-120"/>
            </a:endParaRPr>
          </a:p>
        </p:txBody>
      </p:sp>
      <p:sp>
        <p:nvSpPr>
          <p:cNvPr id="6" name="矩形 5"/>
          <p:cNvSpPr/>
          <p:nvPr/>
        </p:nvSpPr>
        <p:spPr>
          <a:xfrm>
            <a:off x="755576" y="1131590"/>
            <a:ext cx="7416824" cy="4293483"/>
          </a:xfrm>
          <a:prstGeom prst="rect">
            <a:avLst/>
          </a:prstGeom>
        </p:spPr>
        <p:txBody>
          <a:bodyPr wrap="square">
            <a:spAutoFit/>
          </a:bodyPr>
          <a:lstStyle/>
          <a:p>
            <a:pPr algn="l"/>
            <a:r>
              <a:rPr lang="zh-TW" altLang="en-US" dirty="0">
                <a:latin typeface="Times New Roman" pitchFamily="18" charset="0"/>
                <a:ea typeface="微軟正黑體" pitchFamily="34" charset="-120"/>
                <a:cs typeface="Times New Roman" pitchFamily="18" charset="0"/>
              </a:rPr>
              <a:t>分析方法 </a:t>
            </a:r>
            <a:r>
              <a:rPr lang="en-US" altLang="zh-TW" dirty="0">
                <a:latin typeface="Times New Roman" pitchFamily="18" charset="0"/>
                <a:ea typeface="微軟正黑體" pitchFamily="34" charset="-120"/>
                <a:cs typeface="Times New Roman" pitchFamily="18" charset="0"/>
              </a:rPr>
              <a:t>:</a:t>
            </a:r>
            <a:r>
              <a:rPr lang="en-US" altLang="zh-TW" dirty="0" smtClean="0">
                <a:latin typeface="Times New Roman" pitchFamily="18" charset="0"/>
                <a:ea typeface="微軟正黑體" pitchFamily="34" charset="-120"/>
                <a:cs typeface="Times New Roman" pitchFamily="18" charset="0"/>
              </a:rPr>
              <a:t>Wilcoxon</a:t>
            </a:r>
            <a:r>
              <a:rPr lang="zh-TW" altLang="en-US" dirty="0" smtClean="0">
                <a:latin typeface="Times New Roman" pitchFamily="18" charset="0"/>
                <a:ea typeface="微軟正黑體" pitchFamily="34" charset="-120"/>
                <a:cs typeface="Times New Roman" pitchFamily="18" charset="0"/>
              </a:rPr>
              <a:t> </a:t>
            </a:r>
            <a:r>
              <a:rPr lang="en-US" altLang="zh-TW" dirty="0" smtClean="0">
                <a:latin typeface="Times New Roman" pitchFamily="18" charset="0"/>
                <a:ea typeface="微軟正黑體" pitchFamily="34" charset="-120"/>
                <a:cs typeface="Times New Roman" pitchFamily="18" charset="0"/>
              </a:rPr>
              <a:t>2</a:t>
            </a:r>
            <a:r>
              <a:rPr lang="zh-TW" altLang="en-US" dirty="0" smtClean="0">
                <a:latin typeface="Times New Roman" pitchFamily="18" charset="0"/>
                <a:ea typeface="微軟正黑體" pitchFamily="34" charset="-120"/>
                <a:cs typeface="Times New Roman" pitchFamily="18" charset="0"/>
              </a:rPr>
              <a:t> </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 </a:t>
            </a:r>
            <a:r>
              <a:rPr lang="en-US" altLang="zh-TW" dirty="0" smtClean="0">
                <a:latin typeface="Times New Roman" pitchFamily="18" charset="0"/>
                <a:ea typeface="微軟正黑體" pitchFamily="34" charset="-120"/>
                <a:cs typeface="Times New Roman" pitchFamily="18" charset="0"/>
              </a:rPr>
              <a:t>4</a:t>
            </a:r>
            <a:r>
              <a:rPr lang="zh-TW" altLang="en-US" dirty="0" smtClean="0">
                <a:latin typeface="Times New Roman" pitchFamily="18" charset="0"/>
                <a:ea typeface="微軟正黑體" pitchFamily="34" charset="-120"/>
                <a:cs typeface="Times New Roman" pitchFamily="18" charset="0"/>
              </a:rPr>
              <a:t>分析</a:t>
            </a:r>
            <a:endParaRPr lang="en-US" altLang="zh-TW" dirty="0" smtClean="0">
              <a:latin typeface="Times New Roman" pitchFamily="18" charset="0"/>
              <a:ea typeface="微軟正黑體" pitchFamily="34" charset="-120"/>
              <a:cs typeface="Times New Roman" pitchFamily="18" charset="0"/>
            </a:endParaRPr>
          </a:p>
          <a:p>
            <a:pPr algn="l"/>
            <a:r>
              <a:rPr lang="zh-TW" altLang="en-US" dirty="0" smtClean="0">
                <a:latin typeface="Times New Roman" pitchFamily="18" charset="0"/>
                <a:ea typeface="微軟正黑體" pitchFamily="34" charset="-120"/>
                <a:cs typeface="Times New Roman" pitchFamily="18" charset="0"/>
              </a:rPr>
              <a:t>因子</a:t>
            </a:r>
            <a:r>
              <a:rPr lang="en-US" altLang="zh-TW" dirty="0" smtClean="0">
                <a:latin typeface="Times New Roman" pitchFamily="18" charset="0"/>
                <a:ea typeface="微軟正黑體" pitchFamily="34" charset="-120"/>
                <a:cs typeface="Times New Roman" pitchFamily="18" charset="0"/>
              </a:rPr>
              <a:t>:</a:t>
            </a: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實驗</a:t>
            </a:r>
            <a:r>
              <a:rPr lang="zh-TW" altLang="en-US" dirty="0" smtClean="0">
                <a:latin typeface="Times New Roman" pitchFamily="18" charset="0"/>
                <a:ea typeface="微軟正黑體" pitchFamily="34" charset="-120"/>
                <a:cs typeface="Times New Roman" pitchFamily="18" charset="0"/>
              </a:rPr>
              <a:t>前、後情緒狀態</a:t>
            </a:r>
            <a:endParaRPr lang="en-US" altLang="zh-TW" dirty="0" smtClean="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en-US" altLang="zh-TW" dirty="0" smtClean="0">
                <a:latin typeface="Times New Roman" pitchFamily="18" charset="0"/>
                <a:ea typeface="微軟正黑體" pitchFamily="34" charset="-120"/>
                <a:cs typeface="Times New Roman" pitchFamily="18" charset="0"/>
              </a:rPr>
              <a:t>BMIS</a:t>
            </a:r>
            <a:r>
              <a:rPr lang="zh-TW" altLang="en-US" dirty="0" smtClean="0">
                <a:latin typeface="Times New Roman" pitchFamily="18" charset="0"/>
                <a:ea typeface="微軟正黑體" pitchFamily="34" charset="-120"/>
                <a:cs typeface="Times New Roman" pitchFamily="18" charset="0"/>
              </a:rPr>
              <a:t>四項指標</a:t>
            </a:r>
            <a:endParaRPr lang="en-US" altLang="zh-TW" dirty="0" smtClean="0">
              <a:latin typeface="Times New Roman" pitchFamily="18" charset="0"/>
              <a:ea typeface="微軟正黑體" pitchFamily="34" charset="-120"/>
              <a:cs typeface="Times New Roman" pitchFamily="18" charset="0"/>
            </a:endParaRPr>
          </a:p>
          <a:p>
            <a:pPr algn="l"/>
            <a:r>
              <a:rPr lang="zh-TW" altLang="en-US" dirty="0" smtClean="0">
                <a:latin typeface="Times New Roman" pitchFamily="18" charset="0"/>
                <a:ea typeface="微軟正黑體" pitchFamily="34" charset="-120"/>
                <a:cs typeface="Times New Roman" pitchFamily="18" charset="0"/>
              </a:rPr>
              <a:t>結果</a:t>
            </a:r>
            <a:endParaRPr lang="en-US" altLang="zh-TW" dirty="0" smtClean="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smtClean="0">
                <a:latin typeface="Times New Roman" pitchFamily="18" charset="0"/>
                <a:ea typeface="微軟正黑體" pitchFamily="34" charset="-120"/>
                <a:cs typeface="Times New Roman" pitchFamily="18" charset="0"/>
              </a:rPr>
              <a:t>實驗前後情緒狀態對</a:t>
            </a:r>
            <a:r>
              <a:rPr lang="zh-TW" altLang="en-US" dirty="0">
                <a:latin typeface="Times New Roman" pitchFamily="18" charset="0"/>
                <a:ea typeface="微軟正黑體" pitchFamily="34" charset="-120"/>
                <a:cs typeface="Times New Roman" pitchFamily="18" charset="0"/>
              </a:rPr>
              <a:t>憤怒（</a:t>
            </a:r>
            <a:r>
              <a:rPr lang="en-US" altLang="zh-TW" dirty="0">
                <a:latin typeface="Times New Roman" pitchFamily="18" charset="0"/>
                <a:ea typeface="微軟正黑體" pitchFamily="34" charset="-120"/>
                <a:cs typeface="Times New Roman" pitchFamily="18" charset="0"/>
              </a:rPr>
              <a:t>V = 11, p &lt;0.01</a:t>
            </a:r>
            <a:r>
              <a:rPr lang="zh-TW" altLang="en-US" dirty="0">
                <a:latin typeface="Times New Roman" pitchFamily="18" charset="0"/>
                <a:ea typeface="微軟正黑體" pitchFamily="34" charset="-120"/>
                <a:cs typeface="Times New Roman" pitchFamily="18" charset="0"/>
              </a:rPr>
              <a:t>）和幸福評分（</a:t>
            </a:r>
            <a:r>
              <a:rPr lang="en-US" altLang="zh-TW" dirty="0">
                <a:latin typeface="Times New Roman" pitchFamily="18" charset="0"/>
                <a:ea typeface="微軟正黑體" pitchFamily="34" charset="-120"/>
                <a:cs typeface="Times New Roman" pitchFamily="18" charset="0"/>
              </a:rPr>
              <a:t>V = 260, p &lt;0.05</a:t>
            </a:r>
            <a:r>
              <a:rPr lang="zh-TW" altLang="en-US" dirty="0">
                <a:latin typeface="Times New Roman" pitchFamily="18" charset="0"/>
                <a:ea typeface="微軟正黑體" pitchFamily="34" charset="-120"/>
                <a:cs typeface="Times New Roman" pitchFamily="18" charset="0"/>
              </a:rPr>
              <a:t>）有顯著</a:t>
            </a:r>
            <a:r>
              <a:rPr lang="zh-TW" altLang="en-US" dirty="0" smtClean="0">
                <a:latin typeface="Times New Roman" pitchFamily="18" charset="0"/>
                <a:ea typeface="微軟正黑體" pitchFamily="34" charset="-120"/>
                <a:cs typeface="Times New Roman" pitchFamily="18" charset="0"/>
              </a:rPr>
              <a:t>影響，</a:t>
            </a:r>
            <a:endParaRPr lang="en-US" altLang="zh-TW" dirty="0" smtClean="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駕駛後的憤怒分數（</a:t>
            </a:r>
            <a:r>
              <a:rPr lang="en-US" altLang="zh-TW" dirty="0">
                <a:latin typeface="Times New Roman" pitchFamily="18" charset="0"/>
                <a:ea typeface="微軟正黑體" pitchFamily="34" charset="-120"/>
                <a:cs typeface="Times New Roman" pitchFamily="18" charset="0"/>
              </a:rPr>
              <a:t>M = 1.45, SD = 0.93</a:t>
            </a:r>
            <a:r>
              <a:rPr lang="zh-TW" altLang="en-US" dirty="0">
                <a:latin typeface="Times New Roman" pitchFamily="18" charset="0"/>
                <a:ea typeface="微軟正黑體" pitchFamily="34" charset="-120"/>
                <a:cs typeface="Times New Roman" pitchFamily="18" charset="0"/>
              </a:rPr>
              <a:t>）比駕駛前的憤怒分數（</a:t>
            </a:r>
            <a:r>
              <a:rPr lang="en-US" altLang="zh-TW" dirty="0">
                <a:latin typeface="Times New Roman" pitchFamily="18" charset="0"/>
                <a:ea typeface="微軟正黑體" pitchFamily="34" charset="-120"/>
                <a:cs typeface="Times New Roman" pitchFamily="18" charset="0"/>
              </a:rPr>
              <a:t>M = 1.20</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SD = 0.39</a:t>
            </a:r>
            <a:r>
              <a:rPr lang="zh-TW" altLang="en-US" dirty="0">
                <a:latin typeface="Times New Roman" pitchFamily="18" charset="0"/>
                <a:ea typeface="微軟正黑體" pitchFamily="34" charset="-120"/>
                <a:cs typeface="Times New Roman" pitchFamily="18" charset="0"/>
              </a:rPr>
              <a:t>）更高</a:t>
            </a:r>
            <a:r>
              <a:rPr lang="zh-TW" altLang="en-US" dirty="0" smtClean="0">
                <a:latin typeface="Times New Roman" pitchFamily="18" charset="0"/>
                <a:ea typeface="微軟正黑體" pitchFamily="34" charset="-120"/>
                <a:cs typeface="Times New Roman" pitchFamily="18" charset="0"/>
              </a:rPr>
              <a:t>。</a:t>
            </a:r>
            <a:endParaRPr lang="en-US" altLang="zh-TW" dirty="0" smtClean="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駕駛前</a:t>
            </a:r>
            <a:r>
              <a:rPr lang="zh-TW" altLang="en-US" dirty="0" smtClean="0">
                <a:latin typeface="Times New Roman" pitchFamily="18" charset="0"/>
                <a:ea typeface="微軟正黑體" pitchFamily="34" charset="-120"/>
                <a:cs typeface="Times New Roman" pitchFamily="18" charset="0"/>
              </a:rPr>
              <a:t>、後對</a:t>
            </a:r>
            <a:r>
              <a:rPr lang="en-US" altLang="zh-TW" dirty="0" smtClean="0">
                <a:latin typeface="Times New Roman" pitchFamily="18" charset="0"/>
                <a:ea typeface="微軟正黑體" pitchFamily="34" charset="-120"/>
                <a:cs typeface="Times New Roman" pitchFamily="18" charset="0"/>
              </a:rPr>
              <a:t>(</a:t>
            </a:r>
            <a:r>
              <a:rPr lang="zh-TW" altLang="en-US" dirty="0" smtClean="0">
                <a:latin typeface="Times New Roman" pitchFamily="18" charset="0"/>
                <a:ea typeface="微軟正黑體" pitchFamily="34" charset="-120"/>
                <a:cs typeface="Times New Roman" pitchFamily="18" charset="0"/>
              </a:rPr>
              <a:t>幸福、憤怒、悲傷、平靜</a:t>
            </a:r>
            <a:r>
              <a:rPr lang="en-US" altLang="zh-TW" dirty="0" smtClean="0">
                <a:latin typeface="Times New Roman" pitchFamily="18" charset="0"/>
                <a:ea typeface="微軟正黑體" pitchFamily="34" charset="-120"/>
                <a:cs typeface="Times New Roman" pitchFamily="18" charset="0"/>
              </a:rPr>
              <a:t>)</a:t>
            </a:r>
            <a:r>
              <a:rPr lang="zh-TW" altLang="en-US" dirty="0" smtClean="0">
                <a:latin typeface="Times New Roman" pitchFamily="18" charset="0"/>
                <a:ea typeface="微軟正黑體" pitchFamily="34" charset="-120"/>
                <a:cs typeface="Times New Roman" pitchFamily="18" charset="0"/>
              </a:rPr>
              <a:t>影響不顯著</a:t>
            </a:r>
            <a:r>
              <a:rPr lang="zh-TW" altLang="en-US" dirty="0">
                <a:latin typeface="Times New Roman" pitchFamily="18" charset="0"/>
                <a:ea typeface="微軟正黑體" pitchFamily="34" charset="-120"/>
                <a:cs typeface="Times New Roman" pitchFamily="18" charset="0"/>
              </a:rPr>
              <a:t>，表示</a:t>
            </a:r>
            <a:r>
              <a:rPr lang="zh-TW" altLang="en-US" dirty="0" smtClean="0">
                <a:latin typeface="Times New Roman" pitchFamily="18" charset="0"/>
                <a:ea typeface="微軟正黑體" pitchFamily="34" charset="-120"/>
                <a:cs typeface="Times New Roman" pitchFamily="18" charset="0"/>
              </a:rPr>
              <a:t>在</a:t>
            </a:r>
            <a:r>
              <a:rPr lang="zh-TW" altLang="en-US" b="1" dirty="0" smtClean="0">
                <a:solidFill>
                  <a:schemeClr val="tx1"/>
                </a:solidFill>
                <a:latin typeface="Times New Roman" pitchFamily="18" charset="0"/>
                <a:ea typeface="微軟正黑體" pitchFamily="34" charset="-120"/>
                <a:cs typeface="Times New Roman" pitchFamily="18" charset="0"/>
              </a:rPr>
              <a:t>有無時間壓力下沒有</a:t>
            </a:r>
            <a:r>
              <a:rPr lang="zh-TW" altLang="en-US" b="1" dirty="0">
                <a:solidFill>
                  <a:schemeClr val="tx1"/>
                </a:solidFill>
                <a:latin typeface="Times New Roman" pitchFamily="18" charset="0"/>
                <a:ea typeface="微軟正黑體" pitchFamily="34" charset="-120"/>
                <a:cs typeface="Times New Roman" pitchFamily="18" charset="0"/>
              </a:rPr>
              <a:t>引起不同的情緒</a:t>
            </a:r>
            <a:r>
              <a:rPr lang="zh-TW" altLang="en-US" dirty="0">
                <a:latin typeface="Times New Roman" pitchFamily="18" charset="0"/>
                <a:ea typeface="微軟正黑體" pitchFamily="34" charset="-120"/>
                <a:cs typeface="Times New Roman" pitchFamily="18" charset="0"/>
              </a:rPr>
              <a:t>。</a:t>
            </a:r>
            <a:endParaRPr lang="en-US" altLang="zh-TW" dirty="0">
              <a:latin typeface="Times New Roman" pitchFamily="18" charset="0"/>
              <a:ea typeface="微軟正黑體" pitchFamily="34" charset="-120"/>
              <a:cs typeface="Times New Roman" pitchFamily="18" charset="0"/>
            </a:endParaRPr>
          </a:p>
          <a:p>
            <a:pPr lvl="1" algn="l"/>
            <a:r>
              <a:rPr lang="zh-TW" altLang="en-US" dirty="0" smtClean="0">
                <a:latin typeface="Times New Roman" pitchFamily="18" charset="0"/>
                <a:ea typeface="微軟正黑體" pitchFamily="34" charset="-120"/>
                <a:cs typeface="Times New Roman" pitchFamily="18" charset="0"/>
              </a:rPr>
              <a:t>       </a:t>
            </a:r>
            <a:endParaRPr lang="en-US" altLang="zh-TW" dirty="0">
              <a:latin typeface="Times New Roman" pitchFamily="18" charset="0"/>
              <a:ea typeface="微軟正黑體" pitchFamily="34" charset="-120"/>
              <a:cs typeface="Times New Roman" pitchFamily="18" charset="0"/>
            </a:endParaRPr>
          </a:p>
          <a:p>
            <a:pPr algn="l"/>
            <a:endParaRPr lang="zh-TW" altLang="en-US"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014859673"/>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smtClean="0">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16</a:t>
            </a:fld>
            <a:endParaRPr lang="en-US" dirty="0">
              <a:solidFill>
                <a:srgbClr val="000000">
                  <a:tint val="75000"/>
                </a:srgbClr>
              </a:solidFill>
            </a:endParaRPr>
          </a:p>
        </p:txBody>
      </p:sp>
      <p:pic>
        <p:nvPicPr>
          <p:cNvPr id="7" name="圖片 6"/>
          <p:cNvPicPr/>
          <p:nvPr/>
        </p:nvPicPr>
        <p:blipFill>
          <a:blip r:embed="rId2">
            <a:extLst>
              <a:ext uri="{28A0092B-C50C-407E-A947-70E740481C1C}">
                <a14:useLocalDpi xmlns:a14="http://schemas.microsoft.com/office/drawing/2010/main" val="0"/>
              </a:ext>
            </a:extLst>
          </a:blip>
          <a:stretch>
            <a:fillRect/>
          </a:stretch>
        </p:blipFill>
        <p:spPr>
          <a:xfrm>
            <a:off x="323528" y="1419622"/>
            <a:ext cx="8280919" cy="3096343"/>
          </a:xfrm>
          <a:prstGeom prst="rect">
            <a:avLst/>
          </a:prstGeom>
        </p:spPr>
      </p:pic>
    </p:spTree>
    <p:extLst>
      <p:ext uri="{BB962C8B-B14F-4D97-AF65-F5344CB8AC3E}">
        <p14:creationId xmlns:p14="http://schemas.microsoft.com/office/powerpoint/2010/main" val="344573006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smtClean="0">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17</a:t>
            </a:fld>
            <a:endParaRPr lang="en-US" dirty="0">
              <a:solidFill>
                <a:srgbClr val="000000">
                  <a:tint val="75000"/>
                </a:srgbClr>
              </a:solidFill>
            </a:endParaRPr>
          </a:p>
        </p:txBody>
      </p:sp>
      <p:sp>
        <p:nvSpPr>
          <p:cNvPr id="7" name="矩形 6"/>
          <p:cNvSpPr/>
          <p:nvPr/>
        </p:nvSpPr>
        <p:spPr>
          <a:xfrm>
            <a:off x="827584" y="1275606"/>
            <a:ext cx="7560840" cy="1862048"/>
          </a:xfrm>
          <a:prstGeom prst="rect">
            <a:avLst/>
          </a:prstGeom>
        </p:spPr>
        <p:txBody>
          <a:bodyPr wrap="square">
            <a:spAutoFit/>
          </a:bodyPr>
          <a:lstStyle/>
          <a:p>
            <a:pPr marL="342900" indent="-342900" algn="l">
              <a:spcBef>
                <a:spcPts val="600"/>
              </a:spcBef>
              <a:buFont typeface="Arial" pitchFamily="34" charset="0"/>
              <a:buChar char="•"/>
            </a:pPr>
            <a:r>
              <a:rPr lang="zh-TW" altLang="en-US" dirty="0" smtClean="0">
                <a:latin typeface="Times New Roman" pitchFamily="18" charset="0"/>
                <a:ea typeface="微軟正黑體" pitchFamily="34" charset="-120"/>
                <a:cs typeface="Times New Roman" pitchFamily="18" charset="0"/>
              </a:rPr>
              <a:t>時間壓力對接管次數有顯著影響，</a:t>
            </a:r>
            <a:r>
              <a:rPr lang="en-US" altLang="zh-TW" dirty="0">
                <a:latin typeface="Times New Roman" pitchFamily="18" charset="0"/>
                <a:ea typeface="微軟正黑體" pitchFamily="34" charset="-120"/>
                <a:cs typeface="Times New Roman" pitchFamily="18" charset="0"/>
              </a:rPr>
              <a:t>W=273</a:t>
            </a:r>
            <a:r>
              <a:rPr lang="zh-TW" altLang="en-US" dirty="0">
                <a:latin typeface="Times New Roman" pitchFamily="18" charset="0"/>
                <a:ea typeface="微軟正黑體" pitchFamily="34" charset="-120"/>
                <a:cs typeface="Times New Roman" pitchFamily="18" charset="0"/>
              </a:rPr>
              <a:t>，</a:t>
            </a:r>
            <a:r>
              <a:rPr lang="en-US" altLang="zh-TW" dirty="0" smtClean="0">
                <a:latin typeface="Times New Roman" pitchFamily="18" charset="0"/>
                <a:ea typeface="微軟正黑體" pitchFamily="34" charset="-120"/>
                <a:cs typeface="Times New Roman" pitchFamily="18" charset="0"/>
              </a:rPr>
              <a:t>p&lt;0.05</a:t>
            </a:r>
            <a:r>
              <a:rPr lang="zh-TW" altLang="en-US" dirty="0" smtClean="0">
                <a:latin typeface="Times New Roman" pitchFamily="18" charset="0"/>
                <a:ea typeface="微軟正黑體" pitchFamily="34" charset="-120"/>
                <a:cs typeface="Times New Roman" pitchFamily="18" charset="0"/>
              </a:rPr>
              <a:t>。</a:t>
            </a:r>
            <a:endParaRPr lang="en-US" altLang="zh-TW" dirty="0" smtClean="0">
              <a:latin typeface="Times New Roman" pitchFamily="18" charset="0"/>
              <a:ea typeface="微軟正黑體" pitchFamily="34" charset="-120"/>
              <a:cs typeface="Times New Roman" pitchFamily="18" charset="0"/>
            </a:endParaRPr>
          </a:p>
          <a:p>
            <a:pPr marL="342900" indent="-342900" algn="l">
              <a:spcBef>
                <a:spcPts val="600"/>
              </a:spcBef>
              <a:buFont typeface="Arial" pitchFamily="34" charset="0"/>
              <a:buChar char="•"/>
            </a:pPr>
            <a:r>
              <a:rPr lang="zh-TW" altLang="en-US" dirty="0">
                <a:latin typeface="Times New Roman" pitchFamily="18" charset="0"/>
                <a:ea typeface="微軟正黑體" pitchFamily="34" charset="-120"/>
                <a:cs typeface="Times New Roman" pitchFamily="18" charset="0"/>
              </a:rPr>
              <a:t>時間壓力組（</a:t>
            </a:r>
            <a:r>
              <a:rPr lang="en-US" altLang="zh-TW" dirty="0">
                <a:latin typeface="Times New Roman" pitchFamily="18" charset="0"/>
                <a:ea typeface="微軟正黑體" pitchFamily="34" charset="-120"/>
                <a:cs typeface="Times New Roman" pitchFamily="18" charset="0"/>
              </a:rPr>
              <a:t>M=2.94</a:t>
            </a:r>
            <a:r>
              <a:rPr lang="zh-TW" altLang="en-US" dirty="0">
                <a:latin typeface="Times New Roman" pitchFamily="18" charset="0"/>
                <a:ea typeface="微軟正黑體" pitchFamily="34" charset="-120"/>
                <a:cs typeface="Times New Roman" pitchFamily="18" charset="0"/>
              </a:rPr>
              <a:t>接管，</a:t>
            </a:r>
            <a:r>
              <a:rPr lang="en-US" altLang="zh-TW" dirty="0">
                <a:latin typeface="Times New Roman" pitchFamily="18" charset="0"/>
                <a:ea typeface="微軟正黑體" pitchFamily="34" charset="-120"/>
                <a:cs typeface="Times New Roman" pitchFamily="18" charset="0"/>
              </a:rPr>
              <a:t>SD=1.39</a:t>
            </a:r>
            <a:r>
              <a:rPr lang="zh-TW" altLang="en-US" dirty="0">
                <a:latin typeface="Times New Roman" pitchFamily="18" charset="0"/>
                <a:ea typeface="微軟正黑體" pitchFamily="34" charset="-120"/>
                <a:cs typeface="Times New Roman" pitchFamily="18" charset="0"/>
              </a:rPr>
              <a:t>）的每位受試者的接管次數高於對照組（</a:t>
            </a:r>
            <a:r>
              <a:rPr lang="en-US" altLang="zh-TW" dirty="0">
                <a:latin typeface="Times New Roman" pitchFamily="18" charset="0"/>
                <a:ea typeface="微軟正黑體" pitchFamily="34" charset="-120"/>
                <a:cs typeface="Times New Roman" pitchFamily="18" charset="0"/>
              </a:rPr>
              <a:t>M=1.95</a:t>
            </a:r>
            <a:r>
              <a:rPr lang="zh-TW" altLang="en-US" dirty="0">
                <a:latin typeface="Times New Roman" pitchFamily="18" charset="0"/>
                <a:ea typeface="微軟正黑體" pitchFamily="34" charset="-120"/>
                <a:cs typeface="Times New Roman" pitchFamily="18" charset="0"/>
              </a:rPr>
              <a:t>接管，</a:t>
            </a:r>
            <a:r>
              <a:rPr lang="en-US" altLang="zh-TW" dirty="0">
                <a:latin typeface="Times New Roman" pitchFamily="18" charset="0"/>
                <a:ea typeface="微軟正黑體" pitchFamily="34" charset="-120"/>
                <a:cs typeface="Times New Roman" pitchFamily="18" charset="0"/>
              </a:rPr>
              <a:t>SD=1.73</a:t>
            </a:r>
            <a:r>
              <a:rPr lang="zh-TW" altLang="en-US" dirty="0" smtClean="0">
                <a:latin typeface="Times New Roman" pitchFamily="18" charset="0"/>
                <a:ea typeface="微軟正黑體" pitchFamily="34" charset="-120"/>
                <a:cs typeface="Times New Roman" pitchFamily="18" charset="0"/>
              </a:rPr>
              <a:t>）。</a:t>
            </a:r>
            <a:endParaRPr lang="en-US" altLang="zh-TW" dirty="0" smtClean="0">
              <a:latin typeface="Times New Roman" pitchFamily="18" charset="0"/>
              <a:ea typeface="微軟正黑體" pitchFamily="34" charset="-120"/>
              <a:cs typeface="Times New Roman" pitchFamily="18" charset="0"/>
            </a:endParaRPr>
          </a:p>
          <a:p>
            <a:pPr marL="342900" indent="-342900" algn="l">
              <a:spcBef>
                <a:spcPts val="600"/>
              </a:spcBef>
              <a:buFont typeface="Arial" pitchFamily="34" charset="0"/>
              <a:buChar char="•"/>
            </a:pPr>
            <a:r>
              <a:rPr lang="zh-TW" altLang="en-US" dirty="0" smtClean="0">
                <a:latin typeface="Times New Roman" pitchFamily="18" charset="0"/>
                <a:ea typeface="微軟正黑體" pitchFamily="34" charset="-120"/>
                <a:cs typeface="Times New Roman" pitchFamily="18" charset="0"/>
              </a:rPr>
              <a:t>在</a:t>
            </a:r>
            <a:r>
              <a:rPr lang="zh-TW" altLang="en-US" dirty="0">
                <a:latin typeface="Times New Roman" pitchFamily="18" charset="0"/>
                <a:ea typeface="微軟正黑體" pitchFamily="34" charset="-120"/>
                <a:cs typeface="Times New Roman" pitchFamily="18" charset="0"/>
              </a:rPr>
              <a:t>時間壓力組，受試者總共進行了</a:t>
            </a:r>
            <a:r>
              <a:rPr lang="en-US" altLang="zh-TW" dirty="0">
                <a:latin typeface="Times New Roman" pitchFamily="18" charset="0"/>
                <a:ea typeface="微軟正黑體" pitchFamily="34" charset="-120"/>
                <a:cs typeface="Times New Roman" pitchFamily="18" charset="0"/>
              </a:rPr>
              <a:t>53</a:t>
            </a:r>
            <a:r>
              <a:rPr lang="zh-TW" altLang="en-US" dirty="0">
                <a:latin typeface="Times New Roman" pitchFamily="18" charset="0"/>
                <a:ea typeface="微軟正黑體" pitchFamily="34" charset="-120"/>
                <a:cs typeface="Times New Roman" pitchFamily="18" charset="0"/>
              </a:rPr>
              <a:t>次接管，而對照組總共進行了</a:t>
            </a:r>
            <a:r>
              <a:rPr lang="en-US" altLang="zh-TW" dirty="0">
                <a:latin typeface="Times New Roman" pitchFamily="18" charset="0"/>
                <a:ea typeface="微軟正黑體" pitchFamily="34" charset="-120"/>
                <a:cs typeface="Times New Roman" pitchFamily="18" charset="0"/>
              </a:rPr>
              <a:t>43</a:t>
            </a:r>
            <a:r>
              <a:rPr lang="zh-TW" altLang="en-US" dirty="0">
                <a:latin typeface="Times New Roman" pitchFamily="18" charset="0"/>
                <a:ea typeface="微軟正黑體" pitchFamily="34" charset="-120"/>
                <a:cs typeface="Times New Roman" pitchFamily="18" charset="0"/>
              </a:rPr>
              <a:t>次接管。</a:t>
            </a:r>
          </a:p>
        </p:txBody>
      </p:sp>
      <p:sp>
        <p:nvSpPr>
          <p:cNvPr id="8" name="標題 1"/>
          <p:cNvSpPr txBox="1">
            <a:spLocks/>
          </p:cNvSpPr>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none" lIns="0" tIns="19050" rIns="0" bIns="19050" numCol="1" anchor="ctr" anchorCtr="1" compatLnSpc="1">
            <a:prstTxWarp prst="textNoShape">
              <a:avLst/>
            </a:prstTxWarp>
            <a:normAutofit/>
          </a:bodyPr>
          <a:lstStyle>
            <a:lvl1pPr algn="ctr" rtl="0" eaLnBrk="0" fontAlgn="base" hangingPunct="0">
              <a:spcBef>
                <a:spcPct val="0"/>
              </a:spcBef>
              <a:spcAft>
                <a:spcPct val="0"/>
              </a:spcAft>
              <a:defRPr sz="3200" cap="all" spc="50">
                <a:solidFill>
                  <a:srgbClr val="FFFFFF"/>
                </a:solidFill>
                <a:latin typeface="Novecento wide Book"/>
                <a:ea typeface="+mj-ea"/>
                <a:cs typeface="Novecento wide Book"/>
                <a:sym typeface="Novecento wide Book" charset="0"/>
              </a:defRPr>
            </a:lvl1pPr>
            <a:lvl2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9pPr>
          </a:lstStyle>
          <a:p>
            <a:pPr algn="l"/>
            <a:r>
              <a:rPr lang="zh-TW" altLang="en-US" b="1" dirty="0" smtClean="0">
                <a:solidFill>
                  <a:schemeClr val="tx1">
                    <a:lumMod val="85000"/>
                    <a:lumOff val="15000"/>
                  </a:schemeClr>
                </a:solidFill>
                <a:latin typeface="微軟正黑體" pitchFamily="34" charset="-120"/>
                <a:ea typeface="微軟正黑體" pitchFamily="34" charset="-120"/>
              </a:rPr>
              <a:t>時間壓力下接管次數分析</a:t>
            </a:r>
            <a:endParaRPr lang="zh-TW" altLang="en-US" b="1" dirty="0">
              <a:solidFill>
                <a:schemeClr val="tx1">
                  <a:lumMod val="85000"/>
                  <a:lumOff val="1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69275630"/>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rPr>
              <a:t>主動接管原因分析</a:t>
            </a:r>
            <a:endParaRPr lang="zh-TW" altLang="en-US" b="1" dirty="0">
              <a:solidFill>
                <a:schemeClr val="tx1"/>
              </a:solidFill>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smtClean="0">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18</a:t>
            </a:fld>
            <a:endParaRPr lang="en-US" dirty="0">
              <a:solidFill>
                <a:srgbClr val="000000">
                  <a:tint val="75000"/>
                </a:srgbClr>
              </a:solidFill>
            </a:endParaRPr>
          </a:p>
        </p:txBody>
      </p:sp>
      <p:sp>
        <p:nvSpPr>
          <p:cNvPr id="8" name="矩形 7"/>
          <p:cNvSpPr/>
          <p:nvPr/>
        </p:nvSpPr>
        <p:spPr>
          <a:xfrm>
            <a:off x="755576" y="1275605"/>
            <a:ext cx="7416824" cy="2031325"/>
          </a:xfrm>
          <a:prstGeom prst="rect">
            <a:avLst/>
          </a:prstGeom>
        </p:spPr>
        <p:txBody>
          <a:bodyPr wrap="square">
            <a:spAutoFit/>
          </a:bodyPr>
          <a:lstStyle/>
          <a:p>
            <a:pPr algn="l"/>
            <a:r>
              <a:rPr lang="zh-TW" altLang="en-US" dirty="0" smtClean="0">
                <a:latin typeface="Times New Roman" pitchFamily="18" charset="0"/>
                <a:ea typeface="微軟正黑體" pitchFamily="34" charset="-120"/>
                <a:cs typeface="Times New Roman" pitchFamily="18" charset="0"/>
              </a:rPr>
              <a:t>半</a:t>
            </a:r>
            <a:r>
              <a:rPr lang="zh-TW" altLang="en-US" dirty="0">
                <a:latin typeface="Times New Roman" pitchFamily="18" charset="0"/>
                <a:ea typeface="微軟正黑體" pitchFamily="34" charset="-120"/>
                <a:cs typeface="Times New Roman" pitchFamily="18" charset="0"/>
              </a:rPr>
              <a:t>結構式</a:t>
            </a:r>
            <a:r>
              <a:rPr lang="zh-TW" altLang="en-US" dirty="0" smtClean="0">
                <a:latin typeface="Times New Roman" pitchFamily="18" charset="0"/>
                <a:ea typeface="微軟正黑體" pitchFamily="34" charset="-120"/>
                <a:cs typeface="Times New Roman" pitchFamily="18" charset="0"/>
              </a:rPr>
              <a:t>訪談分析</a:t>
            </a:r>
            <a:endParaRPr lang="en-US" altLang="zh-TW" dirty="0" smtClean="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smtClean="0">
                <a:latin typeface="Times New Roman" pitchFamily="18" charset="0"/>
                <a:ea typeface="微軟正黑體" pitchFamily="34" charset="-120"/>
                <a:cs typeface="Times New Roman" pitchFamily="18" charset="0"/>
              </a:rPr>
              <a:t>確定</a:t>
            </a:r>
            <a:r>
              <a:rPr lang="zh-TW" altLang="en-US" dirty="0">
                <a:latin typeface="Times New Roman" pitchFamily="18" charset="0"/>
                <a:ea typeface="微軟正黑體" pitchFamily="34" charset="-120"/>
                <a:cs typeface="Times New Roman" pitchFamily="18" charset="0"/>
              </a:rPr>
              <a:t>受試者接管的主要原因</a:t>
            </a:r>
            <a:r>
              <a:rPr lang="zh-TW" altLang="en-US" dirty="0" smtClean="0">
                <a:latin typeface="Times New Roman" pitchFamily="18" charset="0"/>
                <a:ea typeface="微軟正黑體" pitchFamily="34" charset="-120"/>
                <a:cs typeface="Times New Roman" pitchFamily="18" charset="0"/>
              </a:rPr>
              <a:t>。</a:t>
            </a:r>
            <a:endParaRPr lang="en-US" altLang="zh-TW" dirty="0" smtClean="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smtClean="0">
                <a:latin typeface="Times New Roman" pitchFamily="18" charset="0"/>
                <a:ea typeface="微軟正黑體" pitchFamily="34" charset="-120"/>
                <a:cs typeface="Times New Roman" pitchFamily="18" charset="0"/>
              </a:rPr>
              <a:t>從</a:t>
            </a:r>
            <a:r>
              <a:rPr lang="zh-TW" altLang="en-US" dirty="0">
                <a:latin typeface="Times New Roman" pitchFamily="18" charset="0"/>
                <a:ea typeface="微軟正黑體" pitchFamily="34" charset="-120"/>
                <a:cs typeface="Times New Roman" pitchFamily="18" charset="0"/>
              </a:rPr>
              <a:t>訪談中選取提到接管的句子，然後根據它們之間的相似性進行分組</a:t>
            </a:r>
            <a:r>
              <a:rPr lang="zh-TW" altLang="en-US" dirty="0" smtClean="0">
                <a:latin typeface="Times New Roman" pitchFamily="18" charset="0"/>
                <a:ea typeface="微軟正黑體" pitchFamily="34" charset="-120"/>
                <a:cs typeface="Times New Roman" pitchFamily="18" charset="0"/>
              </a:rPr>
              <a:t>。</a:t>
            </a:r>
            <a:endParaRPr lang="en-US" altLang="zh-TW" dirty="0" smtClean="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smtClean="0">
                <a:latin typeface="Times New Roman" pitchFamily="18" charset="0"/>
                <a:ea typeface="微軟正黑體" pitchFamily="34" charset="-120"/>
                <a:cs typeface="Times New Roman" pitchFamily="18" charset="0"/>
              </a:rPr>
              <a:t>合併成表格彙整。       </a:t>
            </a:r>
            <a:endParaRPr lang="en-US" altLang="zh-TW" dirty="0" smtClean="0">
              <a:latin typeface="Times New Roman" pitchFamily="18" charset="0"/>
              <a:ea typeface="微軟正黑體" pitchFamily="34" charset="-120"/>
              <a:cs typeface="Times New Roman" pitchFamily="18" charset="0"/>
            </a:endParaRPr>
          </a:p>
          <a:p>
            <a:pPr algn="l"/>
            <a:endParaRPr lang="zh-TW" altLang="en-US"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897370454"/>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19</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endParaRPr lang="zh-TW" altLang="en-US" b="1" dirty="0">
              <a:solidFill>
                <a:schemeClr val="tx1">
                  <a:lumMod val="85000"/>
                  <a:lumOff val="15000"/>
                </a:schemeClr>
              </a:solidFill>
              <a:latin typeface="Times New Roman" pitchFamily="18" charset="0"/>
              <a:ea typeface="微軟正黑體" pitchFamily="34" charset="-120"/>
              <a:cs typeface="Times New Roman" pitchFamily="18" charset="0"/>
            </a:endParaRPr>
          </a:p>
        </p:txBody>
      </p:sp>
      <p:sp>
        <p:nvSpPr>
          <p:cNvPr id="10" name="內容版面配置區 2"/>
          <p:cNvSpPr>
            <a:spLocks noGrp="1"/>
          </p:cNvSpPr>
          <p:nvPr>
            <p:ph idx="1"/>
          </p:nvPr>
        </p:nvSpPr>
        <p:spPr>
          <a:xfrm>
            <a:off x="827584" y="2571750"/>
            <a:ext cx="6779096" cy="1944215"/>
          </a:xfrm>
        </p:spPr>
        <p:txBody>
          <a:bodyPr>
            <a:normAutofit fontScale="92500" lnSpcReduction="20000"/>
          </a:bodyPr>
          <a:lstStyle/>
          <a:p>
            <a:pPr marL="342900" indent="-342900" algn="just">
              <a:buFont typeface="Arial" pitchFamily="34" charset="0"/>
              <a:buChar char="•"/>
            </a:pPr>
            <a:r>
              <a:rPr lang="zh-TW" altLang="en-US" sz="2200" dirty="0">
                <a:solidFill>
                  <a:schemeClr val="tx1"/>
                </a:solidFill>
                <a:latin typeface="Times New Roman" pitchFamily="18" charset="0"/>
                <a:ea typeface="微軟正黑體" pitchFamily="34" charset="-120"/>
                <a:cs typeface="Times New Roman" pitchFamily="18" charset="0"/>
              </a:rPr>
              <a:t>浪費時間的</a:t>
            </a:r>
            <a:r>
              <a:rPr lang="zh-TW" altLang="en-US" sz="2200" dirty="0" smtClean="0">
                <a:solidFill>
                  <a:schemeClr val="tx1"/>
                </a:solidFill>
                <a:latin typeface="Times New Roman" pitchFamily="18" charset="0"/>
                <a:ea typeface="微軟正黑體" pitchFamily="34" charset="-120"/>
                <a:cs typeface="Times New Roman" pitchFamily="18" charset="0"/>
              </a:rPr>
              <a:t>感覺</a:t>
            </a:r>
            <a:endParaRPr lang="en-US" altLang="zh-TW" sz="22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zh-TW" altLang="en-US" sz="2200" dirty="0" smtClean="0">
                <a:solidFill>
                  <a:schemeClr val="tx1"/>
                </a:solidFill>
                <a:latin typeface="Times New Roman" pitchFamily="18" charset="0"/>
                <a:ea typeface="微軟正黑體" pitchFamily="34" charset="-120"/>
                <a:cs typeface="Times New Roman" pitchFamily="18" charset="0"/>
              </a:rPr>
              <a:t>有時受</a:t>
            </a:r>
            <a:r>
              <a:rPr lang="zh-TW" altLang="en-US" sz="2200" dirty="0">
                <a:solidFill>
                  <a:schemeClr val="tx1"/>
                </a:solidFill>
                <a:latin typeface="Times New Roman" pitchFamily="18" charset="0"/>
                <a:ea typeface="微軟正黑體" pitchFamily="34" charset="-120"/>
                <a:cs typeface="Times New Roman" pitchFamily="18" charset="0"/>
              </a:rPr>
              <a:t>試</a:t>
            </a:r>
            <a:r>
              <a:rPr lang="zh-TW" altLang="en-US" sz="2200" dirty="0" smtClean="0">
                <a:solidFill>
                  <a:schemeClr val="tx1"/>
                </a:solidFill>
                <a:latin typeface="Times New Roman" pitchFamily="18" charset="0"/>
                <a:ea typeface="微軟正黑體" pitchFamily="34" charset="-120"/>
                <a:cs typeface="Times New Roman" pitchFamily="18" charset="0"/>
              </a:rPr>
              <a:t>者不理解</a:t>
            </a:r>
            <a:r>
              <a:rPr lang="zh-TW" altLang="en-US" sz="2200" dirty="0">
                <a:solidFill>
                  <a:schemeClr val="tx1"/>
                </a:solidFill>
                <a:latin typeface="Times New Roman" pitchFamily="18" charset="0"/>
                <a:ea typeface="微軟正黑體" pitchFamily="34" charset="-120"/>
                <a:cs typeface="Times New Roman" pitchFamily="18" charset="0"/>
              </a:rPr>
              <a:t>自動駕駛</a:t>
            </a:r>
            <a:r>
              <a:rPr lang="zh-TW" altLang="en-US" sz="2200" dirty="0" smtClean="0">
                <a:solidFill>
                  <a:schemeClr val="tx1"/>
                </a:solidFill>
                <a:latin typeface="Times New Roman" pitchFamily="18" charset="0"/>
                <a:ea typeface="微軟正黑體" pitchFamily="34" charset="-120"/>
                <a:cs typeface="Times New Roman" pitchFamily="18" charset="0"/>
              </a:rPr>
              <a:t>的</a:t>
            </a:r>
            <a:r>
              <a:rPr lang="zh-TW" altLang="en-US" sz="2200" dirty="0">
                <a:solidFill>
                  <a:schemeClr val="tx1"/>
                </a:solidFill>
                <a:latin typeface="Times New Roman" pitchFamily="18" charset="0"/>
                <a:ea typeface="微軟正黑體" pitchFamily="34" charset="-120"/>
                <a:cs typeface="Times New Roman" pitchFamily="18" charset="0"/>
              </a:rPr>
              <a:t>行為背後的</a:t>
            </a:r>
            <a:r>
              <a:rPr lang="zh-TW" altLang="en-US" sz="2200" dirty="0" smtClean="0">
                <a:solidFill>
                  <a:schemeClr val="tx1"/>
                </a:solidFill>
                <a:latin typeface="Times New Roman" pitchFamily="18" charset="0"/>
                <a:ea typeface="微軟正黑體" pitchFamily="34" charset="-120"/>
                <a:cs typeface="Times New Roman" pitchFamily="18" charset="0"/>
              </a:rPr>
              <a:t>原因</a:t>
            </a:r>
            <a:r>
              <a:rPr lang="zh-TW" altLang="en-US" sz="2200" dirty="0">
                <a:solidFill>
                  <a:schemeClr val="tx1"/>
                </a:solidFill>
                <a:latin typeface="Times New Roman" pitchFamily="18" charset="0"/>
                <a:ea typeface="微軟正黑體" pitchFamily="34" charset="-120"/>
                <a:cs typeface="Times New Roman" pitchFamily="18" charset="0"/>
              </a:rPr>
              <a:t>，</a:t>
            </a:r>
            <a:r>
              <a:rPr lang="zh-TW" altLang="en-US" sz="2200" dirty="0" smtClean="0">
                <a:solidFill>
                  <a:schemeClr val="tx1"/>
                </a:solidFill>
                <a:latin typeface="Times New Roman" pitchFamily="18" charset="0"/>
                <a:ea typeface="微軟正黑體" pitchFamily="34" charset="-120"/>
                <a:cs typeface="Times New Roman" pitchFamily="18" charset="0"/>
              </a:rPr>
              <a:t>有時</a:t>
            </a:r>
            <a:r>
              <a:rPr lang="zh-TW" altLang="en-US" sz="2200" dirty="0">
                <a:solidFill>
                  <a:schemeClr val="tx1"/>
                </a:solidFill>
                <a:latin typeface="Times New Roman" pitchFamily="18" charset="0"/>
                <a:ea typeface="微軟正黑體" pitchFamily="34" charset="-120"/>
                <a:cs typeface="Times New Roman" pitchFamily="18" charset="0"/>
              </a:rPr>
              <a:t>認為車輛有故障</a:t>
            </a:r>
            <a:r>
              <a:rPr lang="zh-TW" altLang="en-US" sz="2200" dirty="0" smtClean="0">
                <a:solidFill>
                  <a:schemeClr val="tx1"/>
                </a:solidFill>
                <a:latin typeface="Times New Roman" pitchFamily="18" charset="0"/>
                <a:ea typeface="微軟正黑體" pitchFamily="34" charset="-120"/>
                <a:cs typeface="Times New Roman" pitchFamily="18" charset="0"/>
              </a:rPr>
              <a:t>。</a:t>
            </a:r>
            <a:endParaRPr lang="en-US" altLang="zh-TW" sz="2200" dirty="0" smtClean="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zh-TW" altLang="en-US" sz="2200" dirty="0">
                <a:solidFill>
                  <a:schemeClr val="tx1"/>
                </a:solidFill>
                <a:latin typeface="Times New Roman" pitchFamily="18" charset="0"/>
                <a:ea typeface="微軟正黑體" pitchFamily="34" charset="-120"/>
                <a:cs typeface="Times New Roman" pitchFamily="18" charset="0"/>
              </a:rPr>
              <a:t>受試者</a:t>
            </a:r>
            <a:r>
              <a:rPr lang="zh-TW" altLang="en-US" sz="2200" dirty="0" smtClean="0">
                <a:solidFill>
                  <a:schemeClr val="tx1"/>
                </a:solidFill>
                <a:latin typeface="Times New Roman" pitchFamily="18" charset="0"/>
                <a:ea typeface="微軟正黑體" pitchFamily="34" charset="-120"/>
                <a:cs typeface="Times New Roman" pitchFamily="18" charset="0"/>
              </a:rPr>
              <a:t>認為</a:t>
            </a:r>
            <a:r>
              <a:rPr lang="zh-TW" altLang="en-US" sz="2200" dirty="0">
                <a:solidFill>
                  <a:schemeClr val="tx1"/>
                </a:solidFill>
                <a:latin typeface="Times New Roman" pitchFamily="18" charset="0"/>
                <a:ea typeface="微軟正黑體" pitchFamily="34" charset="-120"/>
                <a:cs typeface="Times New Roman" pitchFamily="18" charset="0"/>
              </a:rPr>
              <a:t>自動駕駛</a:t>
            </a:r>
            <a:r>
              <a:rPr lang="zh-TW" altLang="en-US" sz="2200" dirty="0" smtClean="0">
                <a:solidFill>
                  <a:schemeClr val="tx1"/>
                </a:solidFill>
                <a:latin typeface="Times New Roman" pitchFamily="18" charset="0"/>
                <a:ea typeface="微軟正黑體" pitchFamily="34" charset="-120"/>
                <a:cs typeface="Times New Roman" pitchFamily="18" charset="0"/>
              </a:rPr>
              <a:t>沒有</a:t>
            </a:r>
            <a:r>
              <a:rPr lang="zh-TW" altLang="en-US" sz="2200" dirty="0">
                <a:solidFill>
                  <a:schemeClr val="tx1"/>
                </a:solidFill>
                <a:latin typeface="Times New Roman" pitchFamily="18" charset="0"/>
                <a:ea typeface="微軟正黑體" pitchFamily="34" charset="-120"/>
                <a:cs typeface="Times New Roman" pitchFamily="18" charset="0"/>
              </a:rPr>
              <a:t>與其他道路使用者進行適當的互動，</a:t>
            </a:r>
            <a:r>
              <a:rPr lang="zh-TW" altLang="en-US" sz="2200" dirty="0" smtClean="0">
                <a:solidFill>
                  <a:schemeClr val="tx1"/>
                </a:solidFill>
                <a:latin typeface="Times New Roman" pitchFamily="18" charset="0"/>
                <a:ea typeface="微軟正黑體" pitchFamily="34" charset="-120"/>
                <a:cs typeface="Times New Roman" pitchFamily="18" charset="0"/>
              </a:rPr>
              <a:t>因此他們</a:t>
            </a:r>
            <a:r>
              <a:rPr lang="zh-TW" altLang="en-US" sz="2200" dirty="0">
                <a:solidFill>
                  <a:schemeClr val="tx1"/>
                </a:solidFill>
                <a:latin typeface="Times New Roman" pitchFamily="18" charset="0"/>
                <a:ea typeface="微軟正黑體" pitchFamily="34" charset="-120"/>
                <a:cs typeface="Times New Roman" pitchFamily="18" charset="0"/>
              </a:rPr>
              <a:t>更願意自己處理這些情况</a:t>
            </a:r>
          </a:p>
        </p:txBody>
      </p:sp>
      <p:pic>
        <p:nvPicPr>
          <p:cNvPr id="11" name="圖片 10"/>
          <p:cNvPicPr/>
          <p:nvPr/>
        </p:nvPicPr>
        <p:blipFill>
          <a:blip r:embed="rId2">
            <a:extLst>
              <a:ext uri="{28A0092B-C50C-407E-A947-70E740481C1C}">
                <a14:useLocalDpi xmlns:a14="http://schemas.microsoft.com/office/drawing/2010/main" val="0"/>
              </a:ext>
            </a:extLst>
          </a:blip>
          <a:stretch>
            <a:fillRect/>
          </a:stretch>
        </p:blipFill>
        <p:spPr>
          <a:xfrm>
            <a:off x="827584" y="51470"/>
            <a:ext cx="7704856" cy="2376264"/>
          </a:xfrm>
          <a:prstGeom prst="rect">
            <a:avLst/>
          </a:prstGeom>
        </p:spPr>
      </p:pic>
    </p:spTree>
    <p:extLst>
      <p:ext uri="{BB962C8B-B14F-4D97-AF65-F5344CB8AC3E}">
        <p14:creationId xmlns:p14="http://schemas.microsoft.com/office/powerpoint/2010/main" val="338746755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b="1" dirty="0" smtClean="0">
                <a:solidFill>
                  <a:schemeClr val="tx1"/>
                </a:solidFill>
                <a:latin typeface="微軟正黑體" pitchFamily="34" charset="-120"/>
                <a:ea typeface="微軟正黑體" pitchFamily="34" charset="-120"/>
              </a:rPr>
              <a:t>1.</a:t>
            </a:r>
            <a:r>
              <a:rPr lang="zh-TW" altLang="en-US" b="1" dirty="0" smtClean="0">
                <a:solidFill>
                  <a:schemeClr val="tx1"/>
                </a:solidFill>
                <a:latin typeface="微軟正黑體" pitchFamily="34" charset="-120"/>
                <a:ea typeface="微軟正黑體" pitchFamily="34" charset="-120"/>
              </a:rPr>
              <a:t>介紹</a:t>
            </a:r>
            <a:endParaRPr lang="zh-TW" altLang="en-US" b="1" dirty="0">
              <a:solidFill>
                <a:schemeClr val="tx1"/>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57200" y="1200150"/>
            <a:ext cx="8435280" cy="3531839"/>
          </a:xfrm>
        </p:spPr>
        <p:txBody>
          <a:bodyPr>
            <a:normAutofit/>
          </a:bodyPr>
          <a:lstStyle/>
          <a:p>
            <a:pPr marL="342900" indent="-342900" algn="l">
              <a:buFont typeface="Arial" pitchFamily="34" charset="0"/>
              <a:buChar char="•"/>
            </a:pPr>
            <a:r>
              <a:rPr lang="en-US" altLang="zh-TW" sz="2400" dirty="0">
                <a:solidFill>
                  <a:schemeClr val="tx1"/>
                </a:solidFill>
                <a:latin typeface="Times New Roman" pitchFamily="18" charset="0"/>
                <a:ea typeface="微軟正黑體" pitchFamily="34" charset="-120"/>
                <a:cs typeface="Times New Roman" pitchFamily="18" charset="0"/>
              </a:rPr>
              <a:t>SAE 4</a:t>
            </a:r>
            <a:r>
              <a:rPr lang="zh-TW" altLang="en-US" sz="2400" dirty="0">
                <a:solidFill>
                  <a:schemeClr val="tx1"/>
                </a:solidFill>
                <a:latin typeface="Times New Roman" pitchFamily="18" charset="0"/>
                <a:ea typeface="微軟正黑體" pitchFamily="34" charset="-120"/>
                <a:cs typeface="Times New Roman" pitchFamily="18" charset="0"/>
              </a:rPr>
              <a:t>級和</a:t>
            </a:r>
            <a:r>
              <a:rPr lang="en-US" altLang="zh-TW" sz="2400" dirty="0">
                <a:solidFill>
                  <a:schemeClr val="tx1"/>
                </a:solidFill>
                <a:latin typeface="Times New Roman" pitchFamily="18" charset="0"/>
                <a:ea typeface="微軟正黑體" pitchFamily="34" charset="-120"/>
                <a:cs typeface="Times New Roman" pitchFamily="18" charset="0"/>
              </a:rPr>
              <a:t>5</a:t>
            </a:r>
            <a:r>
              <a:rPr lang="zh-TW" altLang="en-US" sz="2400" dirty="0">
                <a:solidFill>
                  <a:schemeClr val="tx1"/>
                </a:solidFill>
                <a:latin typeface="Times New Roman" pitchFamily="18" charset="0"/>
                <a:ea typeface="微軟正黑體" pitchFamily="34" charset="-120"/>
                <a:cs typeface="Times New Roman" pitchFamily="18" charset="0"/>
              </a:rPr>
              <a:t>級</a:t>
            </a:r>
            <a:r>
              <a:rPr lang="en-US" altLang="zh-TW" sz="2400" dirty="0">
                <a:solidFill>
                  <a:schemeClr val="tx1"/>
                </a:solidFill>
                <a:latin typeface="Times New Roman" pitchFamily="18" charset="0"/>
                <a:ea typeface="微軟正黑體" pitchFamily="34" charset="-120"/>
                <a:cs typeface="Times New Roman" pitchFamily="18" charset="0"/>
              </a:rPr>
              <a:t>(</a:t>
            </a:r>
            <a:r>
              <a:rPr lang="en-US" altLang="zh-TW" sz="2400" dirty="0" err="1">
                <a:solidFill>
                  <a:schemeClr val="tx1"/>
                </a:solidFill>
                <a:latin typeface="Times New Roman" pitchFamily="18" charset="0"/>
                <a:ea typeface="微軟正黑體" pitchFamily="34" charset="-120"/>
                <a:cs typeface="Times New Roman" pitchFamily="18" charset="0"/>
              </a:rPr>
              <a:t>Sae</a:t>
            </a:r>
            <a:r>
              <a:rPr lang="en-US" altLang="zh-TW" sz="2400" dirty="0">
                <a:solidFill>
                  <a:schemeClr val="tx1"/>
                </a:solidFill>
                <a:latin typeface="Times New Roman" pitchFamily="18" charset="0"/>
                <a:ea typeface="微軟正黑體" pitchFamily="34" charset="-120"/>
                <a:cs typeface="Times New Roman" pitchFamily="18" charset="0"/>
              </a:rPr>
              <a:t>, 2016)</a:t>
            </a:r>
            <a:r>
              <a:rPr lang="zh-TW" altLang="en-US" sz="2400" dirty="0">
                <a:solidFill>
                  <a:schemeClr val="tx1"/>
                </a:solidFill>
                <a:latin typeface="Times New Roman" pitchFamily="18" charset="0"/>
                <a:ea typeface="微軟正黑體" pitchFamily="34" charset="-120"/>
                <a:cs typeface="Times New Roman" pitchFamily="18" charset="0"/>
              </a:rPr>
              <a:t>相對應的高度自動化車輛</a:t>
            </a:r>
            <a:r>
              <a:rPr lang="en-US" altLang="zh-TW" sz="2400" dirty="0">
                <a:solidFill>
                  <a:schemeClr val="tx1"/>
                </a:solidFill>
                <a:latin typeface="Times New Roman" pitchFamily="18" charset="0"/>
                <a:ea typeface="微軟正黑體" pitchFamily="34" charset="-120"/>
                <a:cs typeface="Times New Roman" pitchFamily="18" charset="0"/>
              </a:rPr>
              <a:t>(automated vehicles, AV)</a:t>
            </a:r>
            <a:r>
              <a:rPr lang="zh-TW" altLang="en-US" sz="2400" dirty="0">
                <a:solidFill>
                  <a:schemeClr val="tx1"/>
                </a:solidFill>
                <a:latin typeface="Times New Roman" pitchFamily="18" charset="0"/>
                <a:ea typeface="微軟正黑體" pitchFamily="34" charset="-120"/>
                <a:cs typeface="Times New Roman" pitchFamily="18" charset="0"/>
              </a:rPr>
              <a:t>有望顯著改善交通安全並减少交通擁堵</a:t>
            </a:r>
            <a:r>
              <a:rPr lang="en-US" altLang="zh-TW" sz="2400" dirty="0">
                <a:solidFill>
                  <a:schemeClr val="tx1"/>
                </a:solidFill>
                <a:latin typeface="Times New Roman" pitchFamily="18" charset="0"/>
                <a:ea typeface="微軟正黑體" pitchFamily="34" charset="-120"/>
                <a:cs typeface="Times New Roman" pitchFamily="18" charset="0"/>
              </a:rPr>
              <a:t>(</a:t>
            </a:r>
            <a:r>
              <a:rPr lang="en-US" altLang="zh-TW" sz="2400" dirty="0" err="1">
                <a:solidFill>
                  <a:schemeClr val="tx1"/>
                </a:solidFill>
                <a:latin typeface="Times New Roman" pitchFamily="18" charset="0"/>
                <a:ea typeface="微軟正黑體" pitchFamily="34" charset="-120"/>
                <a:cs typeface="Times New Roman" pitchFamily="18" charset="0"/>
              </a:rPr>
              <a:t>Bagloee</a:t>
            </a:r>
            <a:r>
              <a:rPr lang="en-US" altLang="zh-TW" sz="2400" dirty="0">
                <a:solidFill>
                  <a:schemeClr val="tx1"/>
                </a:solidFill>
                <a:latin typeface="Times New Roman" pitchFamily="18" charset="0"/>
                <a:ea typeface="微軟正黑體" pitchFamily="34" charset="-120"/>
                <a:cs typeface="Times New Roman" pitchFamily="18" charset="0"/>
              </a:rPr>
              <a:t>, </a:t>
            </a:r>
            <a:r>
              <a:rPr lang="en-US" altLang="zh-TW" sz="2400" dirty="0" err="1">
                <a:solidFill>
                  <a:schemeClr val="tx1"/>
                </a:solidFill>
                <a:latin typeface="Times New Roman" pitchFamily="18" charset="0"/>
                <a:ea typeface="微軟正黑體" pitchFamily="34" charset="-120"/>
                <a:cs typeface="Times New Roman" pitchFamily="18" charset="0"/>
              </a:rPr>
              <a:t>Tavana</a:t>
            </a:r>
            <a:r>
              <a:rPr lang="en-US" altLang="zh-TW" sz="2400" dirty="0">
                <a:solidFill>
                  <a:schemeClr val="tx1"/>
                </a:solidFill>
                <a:latin typeface="Times New Roman" pitchFamily="18" charset="0"/>
                <a:ea typeface="微軟正黑體" pitchFamily="34" charset="-120"/>
                <a:cs typeface="Times New Roman" pitchFamily="18" charset="0"/>
              </a:rPr>
              <a:t>, </a:t>
            </a:r>
            <a:r>
              <a:rPr lang="en-US" altLang="zh-TW" sz="2400" dirty="0" err="1">
                <a:solidFill>
                  <a:schemeClr val="tx1"/>
                </a:solidFill>
                <a:latin typeface="Times New Roman" pitchFamily="18" charset="0"/>
                <a:ea typeface="微軟正黑體" pitchFamily="34" charset="-120"/>
                <a:cs typeface="Times New Roman" pitchFamily="18" charset="0"/>
              </a:rPr>
              <a:t>Asadi</a:t>
            </a:r>
            <a:r>
              <a:rPr lang="en-US" altLang="zh-TW" sz="2400" dirty="0">
                <a:solidFill>
                  <a:schemeClr val="tx1"/>
                </a:solidFill>
                <a:latin typeface="Times New Roman" pitchFamily="18" charset="0"/>
                <a:ea typeface="微軟正黑體" pitchFamily="34" charset="-120"/>
                <a:cs typeface="Times New Roman" pitchFamily="18" charset="0"/>
              </a:rPr>
              <a:t>, &amp; Oliver, 2016</a:t>
            </a:r>
            <a:r>
              <a:rPr lang="en-US" altLang="zh-TW" sz="2400" dirty="0" smtClean="0">
                <a:solidFill>
                  <a:schemeClr val="tx1"/>
                </a:solidFill>
                <a:latin typeface="Times New Roman" pitchFamily="18" charset="0"/>
                <a:ea typeface="微軟正黑體" pitchFamily="34" charset="-120"/>
                <a:cs typeface="Times New Roman" pitchFamily="18" charset="0"/>
              </a:rPr>
              <a:t>)</a:t>
            </a:r>
            <a:r>
              <a:rPr lang="zh-TW" altLang="en-US" sz="2400" dirty="0" smtClean="0">
                <a:solidFill>
                  <a:schemeClr val="tx1"/>
                </a:solidFill>
                <a:latin typeface="Times New Roman" pitchFamily="18" charset="0"/>
                <a:ea typeface="微軟正黑體" pitchFamily="34" charset="-120"/>
                <a:cs typeface="Times New Roman" pitchFamily="18" charset="0"/>
              </a:rPr>
              <a:t>。</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自動駕駛</a:t>
            </a:r>
            <a:r>
              <a:rPr lang="zh-TW" altLang="en-US" sz="2400" dirty="0" smtClean="0">
                <a:solidFill>
                  <a:schemeClr val="tx1"/>
                </a:solidFill>
                <a:latin typeface="Times New Roman" pitchFamily="18" charset="0"/>
                <a:ea typeface="微軟正黑體" pitchFamily="34" charset="-120"/>
                <a:cs typeface="Times New Roman" pitchFamily="18" charset="0"/>
              </a:rPr>
              <a:t>車可以</a:t>
            </a:r>
            <a:r>
              <a:rPr lang="zh-TW" altLang="en-US" sz="2400" dirty="0">
                <a:solidFill>
                  <a:schemeClr val="tx1"/>
                </a:solidFill>
                <a:latin typeface="Times New Roman" pitchFamily="18" charset="0"/>
                <a:ea typeface="微軟正黑體" pitchFamily="34" charset="-120"/>
                <a:cs typeface="Times New Roman" pitchFamily="18" charset="0"/>
              </a:rPr>
              <a:t>讓駕駛專注於與駕駛無關的任務</a:t>
            </a:r>
            <a:r>
              <a:rPr lang="en-US" altLang="zh-TW" sz="2400" dirty="0">
                <a:solidFill>
                  <a:schemeClr val="tx1"/>
                </a:solidFill>
                <a:latin typeface="Times New Roman" pitchFamily="18" charset="0"/>
                <a:ea typeface="微軟正黑體" pitchFamily="34" charset="-120"/>
                <a:cs typeface="Times New Roman" pitchFamily="18" charset="0"/>
              </a:rPr>
              <a:t>(non-driving-related tasks, NDRT</a:t>
            </a:r>
            <a:r>
              <a:rPr lang="en-US" altLang="zh-TW" sz="2400" dirty="0" smtClean="0">
                <a:solidFill>
                  <a:schemeClr val="tx1"/>
                </a:solidFill>
                <a:latin typeface="Times New Roman" pitchFamily="18" charset="0"/>
                <a:ea typeface="微軟正黑體" pitchFamily="34" charset="-120"/>
                <a:cs typeface="Times New Roman" pitchFamily="18" charset="0"/>
              </a:rPr>
              <a:t>)</a:t>
            </a:r>
            <a:r>
              <a:rPr lang="zh-TW" altLang="en-US" sz="2400" dirty="0">
                <a:solidFill>
                  <a:schemeClr val="tx1"/>
                </a:solidFill>
                <a:latin typeface="Times New Roman" pitchFamily="18" charset="0"/>
                <a:ea typeface="微軟正黑體" pitchFamily="34" charset="-120"/>
                <a:cs typeface="Times New Roman" pitchFamily="18" charset="0"/>
              </a:rPr>
              <a:t>從而使旅程更加愉快</a:t>
            </a:r>
            <a:r>
              <a:rPr lang="en-US" altLang="zh-TW" sz="2400" dirty="0">
                <a:solidFill>
                  <a:schemeClr val="tx1"/>
                </a:solidFill>
                <a:latin typeface="Times New Roman" pitchFamily="18" charset="0"/>
                <a:ea typeface="微軟正黑體" pitchFamily="34" charset="-120"/>
                <a:cs typeface="Times New Roman" pitchFamily="18" charset="0"/>
              </a:rPr>
              <a:t>(e.g. </a:t>
            </a:r>
            <a:r>
              <a:rPr lang="en-US" altLang="zh-TW" sz="2400" dirty="0" err="1">
                <a:solidFill>
                  <a:schemeClr val="tx1"/>
                </a:solidFill>
                <a:latin typeface="Times New Roman" pitchFamily="18" charset="0"/>
                <a:ea typeface="微軟正黑體" pitchFamily="34" charset="-120"/>
                <a:cs typeface="Times New Roman" pitchFamily="18" charset="0"/>
              </a:rPr>
              <a:t>Miglani</a:t>
            </a:r>
            <a:r>
              <a:rPr lang="en-US" altLang="zh-TW" sz="2400" dirty="0">
                <a:solidFill>
                  <a:schemeClr val="tx1"/>
                </a:solidFill>
                <a:latin typeface="Times New Roman" pitchFamily="18" charset="0"/>
                <a:ea typeface="微軟正黑體" pitchFamily="34" charset="-120"/>
                <a:cs typeface="Times New Roman" pitchFamily="18" charset="0"/>
              </a:rPr>
              <a:t>, Diels, &amp; </a:t>
            </a:r>
            <a:r>
              <a:rPr lang="en-US" altLang="zh-TW" sz="2400" dirty="0" err="1">
                <a:solidFill>
                  <a:schemeClr val="tx1"/>
                </a:solidFill>
                <a:latin typeface="Times New Roman" pitchFamily="18" charset="0"/>
                <a:ea typeface="微軟正黑體" pitchFamily="34" charset="-120"/>
                <a:cs typeface="Times New Roman" pitchFamily="18" charset="0"/>
              </a:rPr>
              <a:t>Terken</a:t>
            </a:r>
            <a:r>
              <a:rPr lang="en-US" altLang="zh-TW" sz="2400" dirty="0">
                <a:solidFill>
                  <a:schemeClr val="tx1"/>
                </a:solidFill>
                <a:latin typeface="Times New Roman" pitchFamily="18" charset="0"/>
                <a:ea typeface="微軟正黑體" pitchFamily="34" charset="-120"/>
                <a:cs typeface="Times New Roman" pitchFamily="18" charset="0"/>
              </a:rPr>
              <a:t>, 2016</a:t>
            </a:r>
            <a:r>
              <a:rPr lang="en-US" altLang="zh-TW" sz="2400" dirty="0" smtClean="0">
                <a:solidFill>
                  <a:schemeClr val="tx1"/>
                </a:solidFill>
                <a:latin typeface="Times New Roman" pitchFamily="18" charset="0"/>
                <a:ea typeface="微軟正黑體" pitchFamily="34" charset="-120"/>
                <a:cs typeface="Times New Roman" pitchFamily="18" charset="0"/>
              </a:rPr>
              <a:t>)</a:t>
            </a:r>
            <a:r>
              <a:rPr lang="zh-TW" altLang="en-US" sz="2400" dirty="0" smtClean="0">
                <a:solidFill>
                  <a:schemeClr val="tx1"/>
                </a:solidFill>
                <a:latin typeface="Times New Roman" pitchFamily="18" charset="0"/>
                <a:ea typeface="微軟正黑體" pitchFamily="34" charset="-120"/>
                <a:cs typeface="Times New Roman" pitchFamily="18" charset="0"/>
              </a:rPr>
              <a:t>。</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l">
              <a:buFont typeface="Arial" pitchFamily="34" charset="0"/>
              <a:buChar char="•"/>
            </a:pPr>
            <a:endParaRPr lang="zh-TW" altLang="en-US" sz="24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129725838"/>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smtClean="0">
                <a:solidFill>
                  <a:schemeClr val="tx1"/>
                </a:solidFill>
                <a:latin typeface="Times New Roman" pitchFamily="18" charset="0"/>
                <a:ea typeface="微軟正黑體" pitchFamily="34" charset="-120"/>
                <a:cs typeface="Times New Roman" pitchFamily="18" charset="0"/>
              </a:rPr>
              <a:t>結論</a:t>
            </a:r>
            <a:endParaRPr lang="zh-TW" altLang="en-US" b="1" dirty="0">
              <a:solidFill>
                <a:schemeClr val="tx1"/>
              </a:solidFill>
              <a:latin typeface="Times New Roman" pitchFamily="18" charset="0"/>
              <a:ea typeface="微軟正黑體" pitchFamily="34" charset="-120"/>
              <a:cs typeface="Times New Roman" pitchFamily="18" charset="0"/>
            </a:endParaRPr>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20</a:t>
            </a:fld>
            <a:endParaRPr lang="en-US" dirty="0">
              <a:solidFill>
                <a:srgbClr val="000000">
                  <a:tint val="75000"/>
                </a:srgbClr>
              </a:solidFill>
            </a:endParaRPr>
          </a:p>
        </p:txBody>
      </p:sp>
      <p:sp>
        <p:nvSpPr>
          <p:cNvPr id="7" name="矩形 6"/>
          <p:cNvSpPr/>
          <p:nvPr/>
        </p:nvSpPr>
        <p:spPr>
          <a:xfrm>
            <a:off x="755576" y="1275605"/>
            <a:ext cx="7416824" cy="3000821"/>
          </a:xfrm>
          <a:prstGeom prst="rect">
            <a:avLst/>
          </a:prstGeom>
        </p:spPr>
        <p:txBody>
          <a:bodyPr wrap="square">
            <a:spAutoFit/>
          </a:bodyPr>
          <a:lstStyle/>
          <a:p>
            <a:pPr marL="342900" indent="-342900" algn="l">
              <a:buFont typeface="Arial" pitchFamily="34" charset="0"/>
              <a:buChar char="•"/>
            </a:pPr>
            <a:r>
              <a:rPr lang="zh-TW" altLang="en-US" dirty="0">
                <a:latin typeface="微軟正黑體" pitchFamily="34" charset="-120"/>
                <a:ea typeface="微軟正黑體" pitchFamily="34" charset="-120"/>
              </a:rPr>
              <a:t>都市自動駕駛在擁擠的條件下會惡化受試者的情緒，與時間壓力無關</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marL="342900" indent="-342900" algn="l">
              <a:buFont typeface="Arial" pitchFamily="34" charset="0"/>
              <a:buChar char="•"/>
            </a:pPr>
            <a:r>
              <a:rPr lang="zh-TW" altLang="en-US" dirty="0" smtClean="0">
                <a:latin typeface="微軟正黑體" pitchFamily="34" charset="-120"/>
                <a:ea typeface="微軟正黑體" pitchFamily="34" charset="-120"/>
              </a:rPr>
              <a:t>在</a:t>
            </a:r>
            <a:r>
              <a:rPr lang="zh-TW" altLang="en-US" dirty="0">
                <a:latin typeface="微軟正黑體" pitchFamily="34" charset="-120"/>
                <a:ea typeface="微軟正黑體" pitchFamily="34" charset="-120"/>
              </a:rPr>
              <a:t>時間壓力下，司機主動控制的數量更</a:t>
            </a:r>
            <a:r>
              <a:rPr lang="zh-TW" altLang="en-US" dirty="0" smtClean="0">
                <a:latin typeface="微軟正黑體" pitchFamily="34" charset="-120"/>
                <a:ea typeface="微軟正黑體" pitchFamily="34" charset="-120"/>
              </a:rPr>
              <a:t>高</a:t>
            </a:r>
            <a:endParaRPr lang="en-US" altLang="zh-TW" dirty="0" smtClean="0">
              <a:latin typeface="微軟正黑體" pitchFamily="34" charset="-120"/>
              <a:ea typeface="微軟正黑體" pitchFamily="34" charset="-120"/>
            </a:endParaRPr>
          </a:p>
          <a:p>
            <a:pPr marL="342900" indent="-342900" algn="l">
              <a:buFont typeface="Arial" pitchFamily="34" charset="0"/>
              <a:buChar char="•"/>
            </a:pPr>
            <a:r>
              <a:rPr lang="zh-TW" altLang="en-US" dirty="0">
                <a:latin typeface="微軟正黑體" pitchFamily="34" charset="-120"/>
                <a:ea typeface="微軟正黑體" pitchFamily="34" charset="-120"/>
              </a:rPr>
              <a:t>在市區駕駛高度自動化的車輛，可能會對使用者的情緒狀態產生不良影響。只要司機對車輛的行為感到不舒服，他們可能會在複雜的情况下决定接手</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marL="342900" indent="-342900" algn="l">
              <a:buFont typeface="Arial" pitchFamily="34" charset="0"/>
              <a:buChar char="•"/>
            </a:pPr>
            <a:r>
              <a:rPr lang="zh-TW" altLang="en-US" dirty="0" smtClean="0">
                <a:latin typeface="微軟正黑體" pitchFamily="34" charset="-120"/>
                <a:ea typeface="微軟正黑體" pitchFamily="34" charset="-120"/>
              </a:rPr>
              <a:t>考慮駕駛在使用自動駕駛時的情感層面。</a:t>
            </a:r>
            <a:endParaRPr lang="en-US" altLang="zh-TW" dirty="0" smtClean="0">
              <a:latin typeface="微軟正黑體" pitchFamily="34" charset="-120"/>
              <a:ea typeface="微軟正黑體" pitchFamily="34" charset="-120"/>
            </a:endParaRPr>
          </a:p>
          <a:p>
            <a:pPr lvl="1" algn="l"/>
            <a:r>
              <a:rPr lang="zh-TW" altLang="en-US" dirty="0" smtClean="0">
                <a:latin typeface="微軟正黑體" pitchFamily="34" charset="-120"/>
                <a:ea typeface="微軟正黑體" pitchFamily="34" charset="-120"/>
              </a:rPr>
              <a:t>       </a:t>
            </a:r>
            <a:endParaRPr lang="en-US" altLang="zh-TW" dirty="0">
              <a:latin typeface="微軟正黑體" pitchFamily="34" charset="-120"/>
              <a:ea typeface="微軟正黑體" pitchFamily="34" charset="-120"/>
            </a:endParaRPr>
          </a:p>
          <a:p>
            <a:pPr algn="l"/>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1228984360"/>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smtClean="0">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3</a:t>
            </a:fld>
            <a:endParaRPr lang="en-US" dirty="0">
              <a:solidFill>
                <a:srgbClr val="000000">
                  <a:tint val="75000"/>
                </a:srgbClr>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 y="97155"/>
            <a:ext cx="9144000" cy="4949190"/>
          </a:xfrm>
          <a:prstGeom prst="rect">
            <a:avLst/>
          </a:prstGeom>
        </p:spPr>
      </p:pic>
    </p:spTree>
    <p:extLst>
      <p:ext uri="{BB962C8B-B14F-4D97-AF65-F5344CB8AC3E}">
        <p14:creationId xmlns:p14="http://schemas.microsoft.com/office/powerpoint/2010/main" val="403855200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4</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b="1" dirty="0" smtClean="0">
                <a:solidFill>
                  <a:schemeClr val="tx1">
                    <a:lumMod val="85000"/>
                    <a:lumOff val="15000"/>
                  </a:schemeClr>
                </a:solidFill>
                <a:latin typeface="微軟正黑體" pitchFamily="34" charset="-120"/>
                <a:ea typeface="微軟正黑體" pitchFamily="34" charset="-120"/>
              </a:rPr>
              <a:t>1.</a:t>
            </a:r>
            <a:r>
              <a:rPr lang="zh-TW" altLang="en-US" b="1" dirty="0" smtClean="0">
                <a:solidFill>
                  <a:schemeClr val="tx1">
                    <a:lumMod val="85000"/>
                    <a:lumOff val="15000"/>
                  </a:schemeClr>
                </a:solidFill>
                <a:latin typeface="微軟正黑體" pitchFamily="34" charset="-120"/>
                <a:ea typeface="微軟正黑體" pitchFamily="34" charset="-120"/>
              </a:rPr>
              <a:t>介紹</a:t>
            </a:r>
            <a:endParaRPr lang="zh-TW" altLang="en-US" b="1"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67544" y="1203598"/>
            <a:ext cx="8435280" cy="3744416"/>
          </a:xfrm>
        </p:spPr>
        <p:txBody>
          <a:bodyPr>
            <a:normAutofit lnSpcReduction="10000"/>
          </a:bodyPr>
          <a:lstStyle/>
          <a:p>
            <a:pPr marL="342900" indent="-342900" algn="l">
              <a:spcBef>
                <a:spcPts val="600"/>
              </a:spcBef>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根據</a:t>
            </a:r>
            <a:r>
              <a:rPr lang="zh-TW" altLang="en-US" sz="2400" b="1" dirty="0">
                <a:solidFill>
                  <a:schemeClr val="tx1"/>
                </a:solidFill>
                <a:latin typeface="Times New Roman" pitchFamily="18" charset="0"/>
                <a:ea typeface="微軟正黑體" pitchFamily="34" charset="-120"/>
                <a:cs typeface="Times New Roman" pitchFamily="18" charset="0"/>
              </a:rPr>
              <a:t>評估理論</a:t>
            </a:r>
            <a:r>
              <a:rPr lang="en-US" altLang="zh-TW" sz="2400" dirty="0">
                <a:solidFill>
                  <a:schemeClr val="tx1"/>
                </a:solidFill>
                <a:latin typeface="Times New Roman" pitchFamily="18" charset="0"/>
                <a:ea typeface="微軟正黑體" pitchFamily="34" charset="-120"/>
                <a:cs typeface="Times New Roman" pitchFamily="18" charset="0"/>
              </a:rPr>
              <a:t>(appraisal theory)</a:t>
            </a:r>
            <a:r>
              <a:rPr lang="zh-TW" altLang="en-US" sz="2400" dirty="0">
                <a:solidFill>
                  <a:schemeClr val="tx1"/>
                </a:solidFill>
                <a:latin typeface="Times New Roman" pitchFamily="18" charset="0"/>
                <a:ea typeface="微軟正黑體" pitchFamily="34" charset="-120"/>
                <a:cs typeface="Times New Roman" pitchFamily="18" charset="0"/>
              </a:rPr>
              <a:t>，當一個相關的目標受到威脅並且可以將責任推到外部來源時，就會產生</a:t>
            </a:r>
            <a:r>
              <a:rPr lang="zh-TW" altLang="en-US" sz="2400" dirty="0" smtClean="0">
                <a:solidFill>
                  <a:schemeClr val="tx1"/>
                </a:solidFill>
                <a:latin typeface="Times New Roman" pitchFamily="18" charset="0"/>
                <a:ea typeface="微軟正黑體" pitchFamily="34" charset="-120"/>
                <a:cs typeface="Times New Roman" pitchFamily="18" charset="0"/>
              </a:rPr>
              <a:t>憤怒</a:t>
            </a:r>
            <a:r>
              <a:rPr lang="en-US" altLang="zh-TW" sz="2000" dirty="0" smtClean="0">
                <a:solidFill>
                  <a:schemeClr val="tx1"/>
                </a:solidFill>
                <a:latin typeface="Times New Roman" pitchFamily="18" charset="0"/>
                <a:ea typeface="微軟正黑體" pitchFamily="34" charset="-120"/>
                <a:cs typeface="Times New Roman" pitchFamily="18" charset="0"/>
              </a:rPr>
              <a:t>(Lazarus</a:t>
            </a:r>
            <a:r>
              <a:rPr lang="zh-TW" altLang="en-US" sz="2000" dirty="0">
                <a:solidFill>
                  <a:schemeClr val="tx1"/>
                </a:solidFill>
                <a:latin typeface="Times New Roman" pitchFamily="18" charset="0"/>
                <a:ea typeface="微軟正黑體" pitchFamily="34" charset="-120"/>
                <a:cs typeface="Times New Roman" pitchFamily="18" charset="0"/>
              </a:rPr>
              <a:t>，</a:t>
            </a:r>
            <a:r>
              <a:rPr lang="en-US" altLang="zh-TW" sz="2000" dirty="0" smtClean="0">
                <a:solidFill>
                  <a:schemeClr val="tx1"/>
                </a:solidFill>
                <a:latin typeface="Times New Roman" pitchFamily="18" charset="0"/>
                <a:ea typeface="微軟正黑體" pitchFamily="34" charset="-120"/>
                <a:cs typeface="Times New Roman" pitchFamily="18" charset="0"/>
              </a:rPr>
              <a:t>1991</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smtClean="0">
                <a:solidFill>
                  <a:schemeClr val="tx1"/>
                </a:solidFill>
                <a:latin typeface="Times New Roman" pitchFamily="18" charset="0"/>
                <a:ea typeface="微軟正黑體" pitchFamily="34" charset="-120"/>
                <a:cs typeface="Times New Roman" pitchFamily="18" charset="0"/>
              </a:rPr>
              <a:t>。</a:t>
            </a:r>
            <a:endParaRPr lang="en-US" altLang="zh-TW" sz="2400" dirty="0" smtClean="0">
              <a:solidFill>
                <a:schemeClr val="tx1"/>
              </a:solidFill>
              <a:latin typeface="Times New Roman" pitchFamily="18" charset="0"/>
              <a:ea typeface="微軟正黑體" pitchFamily="34" charset="-120"/>
              <a:cs typeface="Times New Roman" pitchFamily="18" charset="0"/>
            </a:endParaRPr>
          </a:p>
          <a:p>
            <a:pPr marL="342900" indent="-342900" algn="l">
              <a:spcBef>
                <a:spcPts val="600"/>
              </a:spcBef>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在駕駛過程中，可能會影響</a:t>
            </a:r>
            <a:r>
              <a:rPr lang="zh-TW" altLang="en-US" sz="2400" dirty="0" smtClean="0">
                <a:solidFill>
                  <a:schemeClr val="tx1"/>
                </a:solidFill>
                <a:latin typeface="Times New Roman" pitchFamily="18" charset="0"/>
                <a:ea typeface="微軟正黑體" pitchFamily="34" charset="-120"/>
                <a:cs typeface="Times New Roman" pitchFamily="18" charset="0"/>
              </a:rPr>
              <a:t>駕駛者的</a:t>
            </a:r>
            <a:r>
              <a:rPr lang="zh-TW" altLang="en-US" sz="2400" dirty="0">
                <a:solidFill>
                  <a:schemeClr val="tx1"/>
                </a:solidFill>
                <a:latin typeface="Times New Roman" pitchFamily="18" charset="0"/>
                <a:ea typeface="微軟正黑體" pitchFamily="34" charset="-120"/>
                <a:cs typeface="Times New Roman" pitchFamily="18" charset="0"/>
              </a:rPr>
              <a:t>情</a:t>
            </a:r>
            <a:r>
              <a:rPr lang="zh-TW" altLang="en-US" sz="2400" dirty="0" smtClean="0">
                <a:solidFill>
                  <a:schemeClr val="tx1"/>
                </a:solidFill>
                <a:latin typeface="Times New Roman" pitchFamily="18" charset="0"/>
                <a:ea typeface="微軟正黑體" pitchFamily="34" charset="-120"/>
                <a:cs typeface="Times New Roman" pitchFamily="18" charset="0"/>
              </a:rPr>
              <a:t>况</a:t>
            </a:r>
            <a:r>
              <a:rPr lang="en-US" altLang="zh-TW" sz="2400" dirty="0" smtClean="0">
                <a:solidFill>
                  <a:schemeClr val="tx1"/>
                </a:solidFill>
                <a:latin typeface="Times New Roman" pitchFamily="18" charset="0"/>
                <a:ea typeface="微軟正黑體" pitchFamily="34" charset="-120"/>
                <a:cs typeface="Times New Roman" pitchFamily="18" charset="0"/>
              </a:rPr>
              <a:t>(</a:t>
            </a:r>
            <a:r>
              <a:rPr lang="zh-TW" altLang="en-US" sz="2400" dirty="0" smtClean="0">
                <a:solidFill>
                  <a:schemeClr val="tx1"/>
                </a:solidFill>
                <a:latin typeface="Times New Roman" pitchFamily="18" charset="0"/>
                <a:ea typeface="微軟正黑體" pitchFamily="34" charset="-120"/>
                <a:cs typeface="Times New Roman" pitchFamily="18" charset="0"/>
              </a:rPr>
              <a:t>例如</a:t>
            </a:r>
            <a:r>
              <a:rPr lang="zh-TW" altLang="en-US" sz="2400" dirty="0">
                <a:solidFill>
                  <a:schemeClr val="tx1"/>
                </a:solidFill>
                <a:latin typeface="Times New Roman" pitchFamily="18" charset="0"/>
                <a:ea typeface="微軟正黑體" pitchFamily="34" charset="-120"/>
                <a:cs typeface="Times New Roman" pitchFamily="18" charset="0"/>
              </a:rPr>
              <a:t>，在交通堵塞中損失時間、阻礙車輛行駛、不禮貌駕駛和其他駕駛的交通違規</a:t>
            </a:r>
            <a:r>
              <a:rPr lang="zh-TW" altLang="en-US" sz="2400" dirty="0" smtClean="0">
                <a:solidFill>
                  <a:schemeClr val="tx1"/>
                </a:solidFill>
                <a:latin typeface="Times New Roman" pitchFamily="18" charset="0"/>
                <a:ea typeface="微軟正黑體" pitchFamily="34" charset="-120"/>
                <a:cs typeface="Times New Roman" pitchFamily="18" charset="0"/>
              </a:rPr>
              <a:t>行為</a:t>
            </a:r>
            <a:r>
              <a:rPr lang="en-US" altLang="zh-TW" sz="2400" dirty="0" smtClean="0">
                <a:solidFill>
                  <a:schemeClr val="tx1"/>
                </a:solidFill>
                <a:latin typeface="Times New Roman" pitchFamily="18" charset="0"/>
                <a:ea typeface="微軟正黑體" pitchFamily="34" charset="-120"/>
                <a:cs typeface="Times New Roman" pitchFamily="18" charset="0"/>
              </a:rPr>
              <a:t>)</a:t>
            </a:r>
            <a:r>
              <a:rPr lang="zh-TW" altLang="en-US" sz="2400" dirty="0" smtClean="0">
                <a:solidFill>
                  <a:schemeClr val="tx1"/>
                </a:solidFill>
                <a:latin typeface="Times New Roman" pitchFamily="18" charset="0"/>
                <a:ea typeface="微軟正黑體" pitchFamily="34" charset="-120"/>
                <a:cs typeface="Times New Roman" pitchFamily="18" charset="0"/>
              </a:rPr>
              <a:t>很</a:t>
            </a:r>
            <a:r>
              <a:rPr lang="zh-TW" altLang="en-US" sz="2400" dirty="0">
                <a:solidFill>
                  <a:schemeClr val="tx1"/>
                </a:solidFill>
                <a:latin typeface="Times New Roman" pitchFamily="18" charset="0"/>
                <a:ea typeface="微軟正黑體" pitchFamily="34" charset="-120"/>
                <a:cs typeface="Times New Roman" pitchFamily="18" charset="0"/>
              </a:rPr>
              <a:t>可能會導致憤怒和</a:t>
            </a:r>
            <a:r>
              <a:rPr lang="zh-TW" altLang="en-US" sz="2400" dirty="0" smtClean="0">
                <a:solidFill>
                  <a:schemeClr val="tx1"/>
                </a:solidFill>
                <a:latin typeface="Times New Roman" pitchFamily="18" charset="0"/>
                <a:ea typeface="微軟正黑體" pitchFamily="34" charset="-120"/>
                <a:cs typeface="Times New Roman" pitchFamily="18" charset="0"/>
              </a:rPr>
              <a:t>沮喪</a:t>
            </a:r>
            <a:r>
              <a:rPr lang="en-US" altLang="zh-TW" sz="2000" dirty="0" smtClean="0">
                <a:solidFill>
                  <a:schemeClr val="tx1"/>
                </a:solidFill>
                <a:latin typeface="Times New Roman" pitchFamily="18" charset="0"/>
                <a:ea typeface="微軟正黑體" pitchFamily="34" charset="-120"/>
                <a:cs typeface="Times New Roman" pitchFamily="18" charset="0"/>
              </a:rPr>
              <a:t>(</a:t>
            </a:r>
            <a:r>
              <a:rPr lang="en-US" altLang="zh-TW" sz="2000" dirty="0" err="1" smtClean="0">
                <a:solidFill>
                  <a:schemeClr val="tx1"/>
                </a:solidFill>
                <a:latin typeface="Times New Roman" pitchFamily="18" charset="0"/>
                <a:ea typeface="微軟正黑體" pitchFamily="34" charset="-120"/>
                <a:cs typeface="Times New Roman" pitchFamily="18" charset="0"/>
              </a:rPr>
              <a:t>Deffenbacher</a:t>
            </a:r>
            <a:r>
              <a:rPr lang="en-US" altLang="zh-TW" sz="2000" dirty="0">
                <a:solidFill>
                  <a:schemeClr val="tx1"/>
                </a:solidFill>
                <a:latin typeface="Times New Roman" pitchFamily="18" charset="0"/>
                <a:ea typeface="微軟正黑體" pitchFamily="34" charset="-120"/>
                <a:cs typeface="Times New Roman" pitchFamily="18" charset="0"/>
              </a:rPr>
              <a:t>, </a:t>
            </a:r>
            <a:r>
              <a:rPr lang="en-US" altLang="zh-TW" sz="2000" dirty="0" err="1">
                <a:solidFill>
                  <a:schemeClr val="tx1"/>
                </a:solidFill>
                <a:latin typeface="Times New Roman" pitchFamily="18" charset="0"/>
                <a:ea typeface="微軟正黑體" pitchFamily="34" charset="-120"/>
                <a:cs typeface="Times New Roman" pitchFamily="18" charset="0"/>
              </a:rPr>
              <a:t>Oetting</a:t>
            </a:r>
            <a:r>
              <a:rPr lang="en-US" altLang="zh-TW" sz="2000" dirty="0">
                <a:solidFill>
                  <a:schemeClr val="tx1"/>
                </a:solidFill>
                <a:latin typeface="Times New Roman" pitchFamily="18" charset="0"/>
                <a:ea typeface="微軟正黑體" pitchFamily="34" charset="-120"/>
                <a:cs typeface="Times New Roman" pitchFamily="18" charset="0"/>
              </a:rPr>
              <a:t>, &amp; Lynch, 1994; </a:t>
            </a:r>
            <a:r>
              <a:rPr lang="en-US" altLang="zh-TW" sz="2000" dirty="0" err="1">
                <a:solidFill>
                  <a:schemeClr val="tx1"/>
                </a:solidFill>
                <a:latin typeface="Times New Roman" pitchFamily="18" charset="0"/>
                <a:ea typeface="微軟正黑體" pitchFamily="34" charset="-120"/>
                <a:cs typeface="Times New Roman" pitchFamily="18" charset="0"/>
              </a:rPr>
              <a:t>Mesken</a:t>
            </a:r>
            <a:r>
              <a:rPr lang="en-US" altLang="zh-TW" sz="2000" dirty="0">
                <a:solidFill>
                  <a:schemeClr val="tx1"/>
                </a:solidFill>
                <a:latin typeface="Times New Roman" pitchFamily="18" charset="0"/>
                <a:ea typeface="微軟正黑體" pitchFamily="34" charset="-120"/>
                <a:cs typeface="Times New Roman" pitchFamily="18" charset="0"/>
              </a:rPr>
              <a:t>, </a:t>
            </a:r>
            <a:r>
              <a:rPr lang="en-US" altLang="zh-TW" sz="2000" dirty="0" err="1">
                <a:solidFill>
                  <a:schemeClr val="tx1"/>
                </a:solidFill>
                <a:latin typeface="Times New Roman" pitchFamily="18" charset="0"/>
                <a:ea typeface="微軟正黑體" pitchFamily="34" charset="-120"/>
                <a:cs typeface="Times New Roman" pitchFamily="18" charset="0"/>
              </a:rPr>
              <a:t>Hagenzieker</a:t>
            </a:r>
            <a:r>
              <a:rPr lang="en-US" altLang="zh-TW" sz="2000" dirty="0">
                <a:solidFill>
                  <a:schemeClr val="tx1"/>
                </a:solidFill>
                <a:latin typeface="Times New Roman" pitchFamily="18" charset="0"/>
                <a:ea typeface="微軟正黑體" pitchFamily="34" charset="-120"/>
                <a:cs typeface="Times New Roman" pitchFamily="18" charset="0"/>
              </a:rPr>
              <a:t>, </a:t>
            </a:r>
            <a:r>
              <a:rPr lang="en-US" altLang="zh-TW" sz="2000" dirty="0" err="1">
                <a:solidFill>
                  <a:schemeClr val="tx1"/>
                </a:solidFill>
                <a:latin typeface="Times New Roman" pitchFamily="18" charset="0"/>
                <a:ea typeface="微軟正黑體" pitchFamily="34" charset="-120"/>
                <a:cs typeface="Times New Roman" pitchFamily="18" charset="0"/>
              </a:rPr>
              <a:t>Rothengatter</a:t>
            </a:r>
            <a:r>
              <a:rPr lang="en-US" altLang="zh-TW" sz="2000" dirty="0">
                <a:solidFill>
                  <a:schemeClr val="tx1"/>
                </a:solidFill>
                <a:latin typeface="Times New Roman" pitchFamily="18" charset="0"/>
                <a:ea typeface="微軟正黑體" pitchFamily="34" charset="-120"/>
                <a:cs typeface="Times New Roman" pitchFamily="18" charset="0"/>
              </a:rPr>
              <a:t>, &amp; de </a:t>
            </a:r>
            <a:r>
              <a:rPr lang="en-US" altLang="zh-TW" sz="2000" dirty="0" err="1">
                <a:solidFill>
                  <a:schemeClr val="tx1"/>
                </a:solidFill>
                <a:latin typeface="Times New Roman" pitchFamily="18" charset="0"/>
                <a:ea typeface="微軟正黑體" pitchFamily="34" charset="-120"/>
                <a:cs typeface="Times New Roman" pitchFamily="18" charset="0"/>
              </a:rPr>
              <a:t>Waard</a:t>
            </a:r>
            <a:r>
              <a:rPr lang="en-US" altLang="zh-TW" sz="2000" dirty="0">
                <a:solidFill>
                  <a:schemeClr val="tx1"/>
                </a:solidFill>
                <a:latin typeface="Times New Roman" pitchFamily="18" charset="0"/>
                <a:ea typeface="微軟正黑體" pitchFamily="34" charset="-120"/>
                <a:cs typeface="Times New Roman" pitchFamily="18" charset="0"/>
              </a:rPr>
              <a:t>, 2007; Stephens &amp; </a:t>
            </a:r>
            <a:r>
              <a:rPr lang="en-US" altLang="zh-TW" sz="2000" dirty="0" err="1">
                <a:solidFill>
                  <a:schemeClr val="tx1"/>
                </a:solidFill>
                <a:latin typeface="Times New Roman" pitchFamily="18" charset="0"/>
                <a:ea typeface="微軟正黑體" pitchFamily="34" charset="-120"/>
                <a:cs typeface="Times New Roman" pitchFamily="18" charset="0"/>
              </a:rPr>
              <a:t>Groeger</a:t>
            </a:r>
            <a:r>
              <a:rPr lang="en-US" altLang="zh-TW" sz="2000" dirty="0">
                <a:solidFill>
                  <a:schemeClr val="tx1"/>
                </a:solidFill>
                <a:latin typeface="Times New Roman" pitchFamily="18" charset="0"/>
                <a:ea typeface="微軟正黑體" pitchFamily="34" charset="-120"/>
                <a:cs typeface="Times New Roman" pitchFamily="18" charset="0"/>
              </a:rPr>
              <a:t>, 2012, 2014; Stephens, </a:t>
            </a:r>
            <a:r>
              <a:rPr lang="en-US" altLang="zh-TW" sz="2000" dirty="0" err="1">
                <a:solidFill>
                  <a:schemeClr val="tx1"/>
                </a:solidFill>
                <a:latin typeface="Times New Roman" pitchFamily="18" charset="0"/>
                <a:ea typeface="微軟正黑體" pitchFamily="34" charset="-120"/>
                <a:cs typeface="Times New Roman" pitchFamily="18" charset="0"/>
              </a:rPr>
              <a:t>Trawley</a:t>
            </a:r>
            <a:r>
              <a:rPr lang="en-US" altLang="zh-TW" sz="2000" dirty="0">
                <a:solidFill>
                  <a:schemeClr val="tx1"/>
                </a:solidFill>
                <a:latin typeface="Times New Roman" pitchFamily="18" charset="0"/>
                <a:ea typeface="微軟正黑體" pitchFamily="34" charset="-120"/>
                <a:cs typeface="Times New Roman" pitchFamily="18" charset="0"/>
              </a:rPr>
              <a:t>, Madigan, &amp; </a:t>
            </a:r>
            <a:r>
              <a:rPr lang="en-US" altLang="zh-TW" sz="2000" dirty="0" err="1">
                <a:solidFill>
                  <a:schemeClr val="tx1"/>
                </a:solidFill>
                <a:latin typeface="Times New Roman" pitchFamily="18" charset="0"/>
                <a:ea typeface="微軟正黑體" pitchFamily="34" charset="-120"/>
                <a:cs typeface="Times New Roman" pitchFamily="18" charset="0"/>
              </a:rPr>
              <a:t>Groeger</a:t>
            </a:r>
            <a:r>
              <a:rPr lang="en-US" altLang="zh-TW" sz="2000" dirty="0">
                <a:solidFill>
                  <a:schemeClr val="tx1"/>
                </a:solidFill>
                <a:latin typeface="Times New Roman" pitchFamily="18" charset="0"/>
                <a:ea typeface="微軟正黑體" pitchFamily="34" charset="-120"/>
                <a:cs typeface="Times New Roman" pitchFamily="18" charset="0"/>
              </a:rPr>
              <a:t>, 2013)</a:t>
            </a:r>
            <a:r>
              <a:rPr lang="zh-TW" altLang="en-US" sz="2000" dirty="0" smtClean="0">
                <a:solidFill>
                  <a:schemeClr val="tx1"/>
                </a:solidFill>
                <a:latin typeface="Times New Roman" pitchFamily="18" charset="0"/>
                <a:ea typeface="微軟正黑體" pitchFamily="34" charset="-120"/>
                <a:cs typeface="Times New Roman" pitchFamily="18" charset="0"/>
              </a:rPr>
              <a:t>。</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l">
              <a:spcBef>
                <a:spcPts val="600"/>
              </a:spcBef>
              <a:buFont typeface="Arial" pitchFamily="34" charset="0"/>
              <a:buChar char="•"/>
            </a:pPr>
            <a:r>
              <a:rPr lang="zh-TW" altLang="zh-TW" sz="2400" dirty="0">
                <a:solidFill>
                  <a:schemeClr val="tx1"/>
                </a:solidFill>
                <a:latin typeface="微軟正黑體" pitchFamily="34" charset="-120"/>
                <a:ea typeface="微軟正黑體" pitchFamily="34" charset="-120"/>
              </a:rPr>
              <a:t>隨著感知風險的新增</a:t>
            </a:r>
            <a:r>
              <a:rPr lang="zh-TW"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導致憤怒和沮喪</a:t>
            </a:r>
            <a:r>
              <a:rPr lang="zh-TW" altLang="zh-TW" sz="2400" dirty="0" smtClean="0">
                <a:solidFill>
                  <a:schemeClr val="tx1"/>
                </a:solidFill>
                <a:latin typeface="微軟正黑體" pitchFamily="34" charset="-120"/>
                <a:ea typeface="微軟正黑體" pitchFamily="34" charset="-120"/>
              </a:rPr>
              <a:t>影響</a:t>
            </a:r>
            <a:r>
              <a:rPr lang="zh-TW" altLang="zh-TW" sz="2400" dirty="0">
                <a:solidFill>
                  <a:schemeClr val="tx1"/>
                </a:solidFill>
                <a:latin typeface="微軟正黑體" pitchFamily="34" charset="-120"/>
                <a:ea typeface="微軟正黑體" pitchFamily="34" charset="-120"/>
              </a:rPr>
              <a:t>在時間壓力下加劇</a:t>
            </a:r>
            <a:r>
              <a:rPr lang="en-US" altLang="zh-TW" sz="2000" dirty="0">
                <a:solidFill>
                  <a:schemeClr val="tx1"/>
                </a:solidFill>
                <a:latin typeface="微軟正黑體" pitchFamily="34" charset="-120"/>
                <a:ea typeface="微軟正黑體" pitchFamily="34" charset="-120"/>
              </a:rPr>
              <a:t>(Obrien, </a:t>
            </a:r>
            <a:r>
              <a:rPr lang="en-US" altLang="zh-TW" sz="2000" dirty="0" err="1">
                <a:solidFill>
                  <a:schemeClr val="tx1"/>
                </a:solidFill>
                <a:latin typeface="微軟正黑體" pitchFamily="34" charset="-120"/>
                <a:ea typeface="微軟正黑體" pitchFamily="34" charset="-120"/>
              </a:rPr>
              <a:t>Tay</a:t>
            </a:r>
            <a:r>
              <a:rPr lang="en-US" altLang="zh-TW" sz="2000" dirty="0">
                <a:solidFill>
                  <a:schemeClr val="tx1"/>
                </a:solidFill>
                <a:latin typeface="微軟正黑體" pitchFamily="34" charset="-120"/>
                <a:ea typeface="微軟正黑體" pitchFamily="34" charset="-120"/>
              </a:rPr>
              <a:t>, &amp; Watson, 2004; Stephens &amp; </a:t>
            </a:r>
            <a:r>
              <a:rPr lang="en-US" altLang="zh-TW" sz="2000" dirty="0" err="1">
                <a:solidFill>
                  <a:schemeClr val="tx1"/>
                </a:solidFill>
                <a:latin typeface="微軟正黑體" pitchFamily="34" charset="-120"/>
                <a:ea typeface="微軟正黑體" pitchFamily="34" charset="-120"/>
              </a:rPr>
              <a:t>Groeger</a:t>
            </a:r>
            <a:r>
              <a:rPr lang="en-US" altLang="zh-TW" sz="2000" dirty="0">
                <a:solidFill>
                  <a:schemeClr val="tx1"/>
                </a:solidFill>
                <a:latin typeface="微軟正黑體" pitchFamily="34" charset="-120"/>
                <a:ea typeface="微軟正黑體" pitchFamily="34" charset="-120"/>
              </a:rPr>
              <a:t>, 2011)</a:t>
            </a:r>
            <a:r>
              <a:rPr lang="zh-TW" altLang="zh-TW" sz="2400" dirty="0">
                <a:solidFill>
                  <a:schemeClr val="tx1"/>
                </a:solidFill>
                <a:latin typeface="微軟正黑體" pitchFamily="34" charset="-120"/>
                <a:ea typeface="微軟正黑體" pitchFamily="34" charset="-120"/>
              </a:rPr>
              <a:t>。</a:t>
            </a:r>
            <a:endParaRPr lang="zh-TW" altLang="en-US" sz="2390" dirty="0">
              <a:solidFill>
                <a:schemeClr val="tx1"/>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367855384"/>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5</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b="1" dirty="0" smtClean="0">
                <a:solidFill>
                  <a:schemeClr val="tx1">
                    <a:lumMod val="85000"/>
                    <a:lumOff val="15000"/>
                  </a:schemeClr>
                </a:solidFill>
                <a:latin typeface="微軟正黑體" pitchFamily="34" charset="-120"/>
                <a:ea typeface="微軟正黑體" pitchFamily="34" charset="-120"/>
              </a:rPr>
              <a:t>介紹</a:t>
            </a:r>
            <a:endParaRPr lang="zh-TW" altLang="en-US" b="1"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57200" y="1200150"/>
            <a:ext cx="8435280" cy="3531839"/>
          </a:xfrm>
          <a:ln>
            <a:noFill/>
          </a:ln>
        </p:spPr>
        <p:txBody>
          <a:bodyPr>
            <a:normAutofit/>
          </a:bodyPr>
          <a:lstStyle/>
          <a:p>
            <a:pPr marL="342900" indent="-342900" algn="just">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憤怒會增加碰撞風險、違反交通規則的傾向、將</a:t>
            </a:r>
            <a:r>
              <a:rPr lang="zh-TW" altLang="en-US" sz="2000" dirty="0" smtClean="0">
                <a:solidFill>
                  <a:schemeClr val="tx1"/>
                </a:solidFill>
                <a:latin typeface="Times New Roman" pitchFamily="18" charset="0"/>
                <a:ea typeface="微軟正黑體" pitchFamily="34" charset="-120"/>
                <a:cs typeface="Times New Roman" pitchFamily="18" charset="0"/>
              </a:rPr>
              <a:t>車輛</a:t>
            </a:r>
            <a:r>
              <a:rPr lang="zh-TW" altLang="en-US" sz="2000" dirty="0">
                <a:solidFill>
                  <a:schemeClr val="tx1"/>
                </a:solidFill>
                <a:latin typeface="Times New Roman" pitchFamily="18" charset="0"/>
                <a:ea typeface="微軟正黑體" pitchFamily="34" charset="-120"/>
                <a:cs typeface="Times New Roman" pitchFamily="18" charset="0"/>
              </a:rPr>
              <a:t>作為</a:t>
            </a:r>
            <a:r>
              <a:rPr lang="zh-TW" altLang="en-US" sz="2000" dirty="0" smtClean="0">
                <a:solidFill>
                  <a:schemeClr val="tx1"/>
                </a:solidFill>
                <a:latin typeface="Times New Roman" pitchFamily="18" charset="0"/>
                <a:ea typeface="微軟正黑體" pitchFamily="34" charset="-120"/>
                <a:cs typeface="Times New Roman" pitchFamily="18" charset="0"/>
              </a:rPr>
              <a:t>表達</a:t>
            </a:r>
            <a:r>
              <a:rPr lang="zh-TW" altLang="en-US" sz="2000" dirty="0">
                <a:solidFill>
                  <a:schemeClr val="tx1"/>
                </a:solidFill>
                <a:latin typeface="Times New Roman" pitchFamily="18" charset="0"/>
                <a:ea typeface="微軟正黑體" pitchFamily="34" charset="-120"/>
                <a:cs typeface="Times New Roman" pitchFamily="18" charset="0"/>
              </a:rPr>
              <a:t>沮喪情緒的手段以及行駛速度</a:t>
            </a:r>
            <a:r>
              <a:rPr lang="en-US" altLang="zh-TW" sz="2000" dirty="0">
                <a:solidFill>
                  <a:schemeClr val="tx1"/>
                </a:solidFill>
                <a:latin typeface="Times New Roman" pitchFamily="18" charset="0"/>
                <a:ea typeface="微軟正黑體" pitchFamily="34" charset="-120"/>
                <a:cs typeface="Times New Roman" pitchFamily="18" charset="0"/>
              </a:rPr>
              <a:t>(Abdu, Shinar, &amp; </a:t>
            </a:r>
            <a:r>
              <a:rPr lang="en-US" altLang="zh-TW" sz="2000" dirty="0" err="1">
                <a:solidFill>
                  <a:schemeClr val="tx1"/>
                </a:solidFill>
                <a:latin typeface="Times New Roman" pitchFamily="18" charset="0"/>
                <a:ea typeface="微軟正黑體" pitchFamily="34" charset="-120"/>
                <a:cs typeface="Times New Roman" pitchFamily="18" charset="0"/>
              </a:rPr>
              <a:t>Meiran</a:t>
            </a:r>
            <a:r>
              <a:rPr lang="en-US" altLang="zh-TW" sz="2000" dirty="0">
                <a:solidFill>
                  <a:schemeClr val="tx1"/>
                </a:solidFill>
                <a:latin typeface="Times New Roman" pitchFamily="18" charset="0"/>
                <a:ea typeface="微軟正黑體" pitchFamily="34" charset="-120"/>
                <a:cs typeface="Times New Roman" pitchFamily="18" charset="0"/>
              </a:rPr>
              <a:t>, 2012; </a:t>
            </a:r>
            <a:r>
              <a:rPr lang="en-US" altLang="zh-TW" sz="2000" dirty="0" err="1">
                <a:solidFill>
                  <a:schemeClr val="tx1"/>
                </a:solidFill>
                <a:latin typeface="Times New Roman" pitchFamily="18" charset="0"/>
                <a:ea typeface="微軟正黑體" pitchFamily="34" charset="-120"/>
                <a:cs typeface="Times New Roman" pitchFamily="18" charset="0"/>
              </a:rPr>
              <a:t>Deffenbacher</a:t>
            </a:r>
            <a:r>
              <a:rPr lang="en-US" altLang="zh-TW" sz="2000" dirty="0">
                <a:solidFill>
                  <a:schemeClr val="tx1"/>
                </a:solidFill>
                <a:latin typeface="Times New Roman" pitchFamily="18" charset="0"/>
                <a:ea typeface="微軟正黑體" pitchFamily="34" charset="-120"/>
                <a:cs typeface="Times New Roman" pitchFamily="18" charset="0"/>
              </a:rPr>
              <a:t>, Lynch, </a:t>
            </a:r>
            <a:r>
              <a:rPr lang="en-US" altLang="zh-TW" sz="2000" dirty="0" err="1">
                <a:solidFill>
                  <a:schemeClr val="tx1"/>
                </a:solidFill>
                <a:latin typeface="Times New Roman" pitchFamily="18" charset="0"/>
                <a:ea typeface="微軟正黑體" pitchFamily="34" charset="-120"/>
                <a:cs typeface="Times New Roman" pitchFamily="18" charset="0"/>
              </a:rPr>
              <a:t>Oetting</a:t>
            </a:r>
            <a:r>
              <a:rPr lang="en-US" altLang="zh-TW" sz="2000" dirty="0">
                <a:solidFill>
                  <a:schemeClr val="tx1"/>
                </a:solidFill>
                <a:latin typeface="Times New Roman" pitchFamily="18" charset="0"/>
                <a:ea typeface="微軟正黑體" pitchFamily="34" charset="-120"/>
                <a:cs typeface="Times New Roman" pitchFamily="18" charset="0"/>
              </a:rPr>
              <a:t>, &amp; </a:t>
            </a:r>
            <a:r>
              <a:rPr lang="en-US" altLang="zh-TW" sz="2000" dirty="0" err="1">
                <a:solidFill>
                  <a:schemeClr val="tx1"/>
                </a:solidFill>
                <a:latin typeface="Times New Roman" pitchFamily="18" charset="0"/>
                <a:ea typeface="微軟正黑體" pitchFamily="34" charset="-120"/>
                <a:cs typeface="Times New Roman" pitchFamily="18" charset="0"/>
              </a:rPr>
              <a:t>Swaim</a:t>
            </a:r>
            <a:r>
              <a:rPr lang="en-US" altLang="zh-TW" sz="2000" dirty="0">
                <a:solidFill>
                  <a:schemeClr val="tx1"/>
                </a:solidFill>
                <a:latin typeface="Times New Roman" pitchFamily="18" charset="0"/>
                <a:ea typeface="微軟正黑體" pitchFamily="34" charset="-120"/>
                <a:cs typeface="Times New Roman" pitchFamily="18" charset="0"/>
              </a:rPr>
              <a:t>, 2002; </a:t>
            </a:r>
            <a:r>
              <a:rPr lang="en-US" altLang="zh-TW" sz="2000" dirty="0" err="1">
                <a:solidFill>
                  <a:schemeClr val="tx1"/>
                </a:solidFill>
                <a:latin typeface="Times New Roman" pitchFamily="18" charset="0"/>
                <a:ea typeface="微軟正黑體" pitchFamily="34" charset="-120"/>
                <a:cs typeface="Times New Roman" pitchFamily="18" charset="0"/>
              </a:rPr>
              <a:t>Roidl</a:t>
            </a:r>
            <a:r>
              <a:rPr lang="en-US" altLang="zh-TW" sz="2000" dirty="0">
                <a:solidFill>
                  <a:schemeClr val="tx1"/>
                </a:solidFill>
                <a:latin typeface="Times New Roman" pitchFamily="18" charset="0"/>
                <a:ea typeface="微軟正黑體" pitchFamily="34" charset="-120"/>
                <a:cs typeface="Times New Roman" pitchFamily="18" charset="0"/>
              </a:rPr>
              <a:t>, </a:t>
            </a:r>
            <a:r>
              <a:rPr lang="en-US" altLang="zh-TW" sz="2000" dirty="0" err="1">
                <a:solidFill>
                  <a:schemeClr val="tx1"/>
                </a:solidFill>
                <a:latin typeface="Times New Roman" pitchFamily="18" charset="0"/>
                <a:ea typeface="微軟正黑體" pitchFamily="34" charset="-120"/>
                <a:cs typeface="Times New Roman" pitchFamily="18" charset="0"/>
              </a:rPr>
              <a:t>Frehse</a:t>
            </a:r>
            <a:r>
              <a:rPr lang="en-US" altLang="zh-TW" sz="2000" dirty="0">
                <a:solidFill>
                  <a:schemeClr val="tx1"/>
                </a:solidFill>
                <a:latin typeface="Times New Roman" pitchFamily="18" charset="0"/>
                <a:ea typeface="微軟正黑體" pitchFamily="34" charset="-120"/>
                <a:cs typeface="Times New Roman" pitchFamily="18" charset="0"/>
              </a:rPr>
              <a:t>, &amp; </a:t>
            </a:r>
            <a:r>
              <a:rPr lang="en-US" altLang="zh-TW" sz="2000" dirty="0" err="1">
                <a:solidFill>
                  <a:schemeClr val="tx1"/>
                </a:solidFill>
                <a:latin typeface="Times New Roman" pitchFamily="18" charset="0"/>
                <a:ea typeface="微軟正黑體" pitchFamily="34" charset="-120"/>
                <a:cs typeface="Times New Roman" pitchFamily="18" charset="0"/>
              </a:rPr>
              <a:t>Hoeger</a:t>
            </a:r>
            <a:r>
              <a:rPr lang="en-US" altLang="zh-TW" sz="2000" dirty="0">
                <a:solidFill>
                  <a:schemeClr val="tx1"/>
                </a:solidFill>
                <a:latin typeface="Times New Roman" pitchFamily="18" charset="0"/>
                <a:ea typeface="微軟正黑體" pitchFamily="34" charset="-120"/>
                <a:cs typeface="Times New Roman" pitchFamily="18" charset="0"/>
              </a:rPr>
              <a:t>, 2014; Stephens &amp; </a:t>
            </a:r>
            <a:r>
              <a:rPr lang="en-US" altLang="zh-TW" sz="2000" dirty="0" err="1">
                <a:solidFill>
                  <a:schemeClr val="tx1"/>
                </a:solidFill>
                <a:latin typeface="Times New Roman" pitchFamily="18" charset="0"/>
                <a:ea typeface="微軟正黑體" pitchFamily="34" charset="-120"/>
                <a:cs typeface="Times New Roman" pitchFamily="18" charset="0"/>
              </a:rPr>
              <a:t>Groeger</a:t>
            </a:r>
            <a:r>
              <a:rPr lang="en-US" altLang="zh-TW" sz="2000" dirty="0">
                <a:solidFill>
                  <a:schemeClr val="tx1"/>
                </a:solidFill>
                <a:latin typeface="Times New Roman" pitchFamily="18" charset="0"/>
                <a:ea typeface="微軟正黑體" pitchFamily="34" charset="-120"/>
                <a:cs typeface="Times New Roman" pitchFamily="18" charset="0"/>
              </a:rPr>
              <a:t>, 2014</a:t>
            </a:r>
            <a:r>
              <a:rPr lang="en-US" altLang="zh-TW" sz="2000" dirty="0" smtClean="0">
                <a:solidFill>
                  <a:schemeClr val="tx1"/>
                </a:solidFill>
                <a:latin typeface="Times New Roman" pitchFamily="18" charset="0"/>
                <a:ea typeface="微軟正黑體" pitchFamily="34" charset="-120"/>
                <a:cs typeface="Times New Roman" pitchFamily="18" charset="0"/>
              </a:rPr>
              <a:t>)</a:t>
            </a:r>
          </a:p>
          <a:p>
            <a:pPr marL="342900" indent="-342900" algn="just">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先前的自動駕駛研究表明，當駕駛感到駕駛流程中斷時，他們可能會傾向於接管控制權</a:t>
            </a:r>
            <a:r>
              <a:rPr lang="en-US" altLang="zh-TW" sz="2000" dirty="0">
                <a:solidFill>
                  <a:schemeClr val="tx1"/>
                </a:solidFill>
                <a:latin typeface="Times New Roman" pitchFamily="18" charset="0"/>
                <a:ea typeface="微軟正黑體" pitchFamily="34" charset="-120"/>
                <a:cs typeface="Times New Roman" pitchFamily="18" charset="0"/>
              </a:rPr>
              <a:t>(van </a:t>
            </a:r>
            <a:r>
              <a:rPr lang="en-US" altLang="zh-TW" sz="2000" dirty="0" err="1">
                <a:solidFill>
                  <a:schemeClr val="tx1"/>
                </a:solidFill>
                <a:latin typeface="Times New Roman" pitchFamily="18" charset="0"/>
                <a:ea typeface="微軟正黑體" pitchFamily="34" charset="-120"/>
                <a:cs typeface="Times New Roman" pitchFamily="18" charset="0"/>
              </a:rPr>
              <a:t>Huysduynen</a:t>
            </a:r>
            <a:r>
              <a:rPr lang="en-US" altLang="zh-TW" sz="2000" dirty="0">
                <a:solidFill>
                  <a:schemeClr val="tx1"/>
                </a:solidFill>
                <a:latin typeface="Times New Roman" pitchFamily="18" charset="0"/>
                <a:ea typeface="微軟正黑體" pitchFamily="34" charset="-120"/>
                <a:cs typeface="Times New Roman" pitchFamily="18" charset="0"/>
              </a:rPr>
              <a:t>, </a:t>
            </a:r>
            <a:r>
              <a:rPr lang="en-US" altLang="zh-TW" sz="2000" dirty="0" err="1">
                <a:solidFill>
                  <a:schemeClr val="tx1"/>
                </a:solidFill>
                <a:latin typeface="Times New Roman" pitchFamily="18" charset="0"/>
                <a:ea typeface="微軟正黑體" pitchFamily="34" charset="-120"/>
                <a:cs typeface="Times New Roman" pitchFamily="18" charset="0"/>
              </a:rPr>
              <a:t>Terken</a:t>
            </a:r>
            <a:r>
              <a:rPr lang="en-US" altLang="zh-TW" sz="2000" dirty="0">
                <a:solidFill>
                  <a:schemeClr val="tx1"/>
                </a:solidFill>
                <a:latin typeface="Times New Roman" pitchFamily="18" charset="0"/>
                <a:ea typeface="微軟正黑體" pitchFamily="34" charset="-120"/>
                <a:cs typeface="Times New Roman" pitchFamily="18" charset="0"/>
              </a:rPr>
              <a:t>, &amp; </a:t>
            </a:r>
            <a:r>
              <a:rPr lang="en-US" altLang="zh-TW" sz="2000" dirty="0" err="1">
                <a:solidFill>
                  <a:schemeClr val="tx1"/>
                </a:solidFill>
                <a:latin typeface="Times New Roman" pitchFamily="18" charset="0"/>
                <a:ea typeface="微軟正黑體" pitchFamily="34" charset="-120"/>
                <a:cs typeface="Times New Roman" pitchFamily="18" charset="0"/>
              </a:rPr>
              <a:t>Eggen</a:t>
            </a:r>
            <a:r>
              <a:rPr lang="en-US" altLang="zh-TW" sz="2000" dirty="0">
                <a:solidFill>
                  <a:schemeClr val="tx1"/>
                </a:solidFill>
                <a:latin typeface="Times New Roman" pitchFamily="18" charset="0"/>
                <a:ea typeface="微軟正黑體" pitchFamily="34" charset="-120"/>
                <a:cs typeface="Times New Roman" pitchFamily="18" charset="0"/>
              </a:rPr>
              <a:t>, 2018)</a:t>
            </a:r>
            <a:r>
              <a:rPr lang="zh-TW" altLang="en-US" sz="2000" dirty="0" smtClean="0">
                <a:solidFill>
                  <a:schemeClr val="tx1"/>
                </a:solidFill>
                <a:latin typeface="Times New Roman" pitchFamily="18" charset="0"/>
                <a:ea typeface="微軟正黑體" pitchFamily="34" charset="-120"/>
                <a:cs typeface="Times New Roman" pitchFamily="18" charset="0"/>
              </a:rPr>
              <a:t>。</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學者</a:t>
            </a:r>
            <a:r>
              <a:rPr lang="zh-TW" altLang="en-US" sz="2000" dirty="0" smtClean="0">
                <a:solidFill>
                  <a:schemeClr val="tx1"/>
                </a:solidFill>
                <a:latin typeface="Times New Roman" pitchFamily="18" charset="0"/>
                <a:ea typeface="微軟正黑體" pitchFamily="34" charset="-120"/>
                <a:cs typeface="Times New Roman" pitchFamily="18" charset="0"/>
              </a:rPr>
              <a:t>預測自動駕駛可能</a:t>
            </a:r>
            <a:r>
              <a:rPr lang="zh-TW" altLang="en-US" sz="2000" dirty="0">
                <a:solidFill>
                  <a:schemeClr val="tx1"/>
                </a:solidFill>
                <a:latin typeface="Times New Roman" pitchFamily="18" charset="0"/>
                <a:ea typeface="微軟正黑體" pitchFamily="34" charset="-120"/>
                <a:cs typeface="Times New Roman" pitchFamily="18" charset="0"/>
              </a:rPr>
              <a:t>會加劇市中心地區的交通擁堵</a:t>
            </a:r>
            <a:r>
              <a:rPr lang="en-US" altLang="zh-TW" sz="2000" dirty="0">
                <a:solidFill>
                  <a:schemeClr val="tx1"/>
                </a:solidFill>
                <a:latin typeface="Times New Roman" pitchFamily="18" charset="0"/>
                <a:ea typeface="微軟正黑體" pitchFamily="34" charset="-120"/>
                <a:cs typeface="Times New Roman" pitchFamily="18" charset="0"/>
              </a:rPr>
              <a:t>(World Economic Forum (2018) (2018), 2018)</a:t>
            </a:r>
            <a:r>
              <a:rPr lang="zh-TW" altLang="en-US" sz="2000" dirty="0">
                <a:solidFill>
                  <a:schemeClr val="tx1"/>
                </a:solidFill>
                <a:latin typeface="Times New Roman" pitchFamily="18" charset="0"/>
                <a:ea typeface="微軟正黑體" pitchFamily="34" charset="-120"/>
                <a:cs typeface="Times New Roman" pitchFamily="18" charset="0"/>
              </a:rPr>
              <a:t>。</a:t>
            </a:r>
          </a:p>
        </p:txBody>
      </p:sp>
    </p:spTree>
    <p:extLst>
      <p:ext uri="{BB962C8B-B14F-4D97-AF65-F5344CB8AC3E}">
        <p14:creationId xmlns:p14="http://schemas.microsoft.com/office/powerpoint/2010/main" val="3387467558"/>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en-US" altLang="zh-TW" sz="2000" dirty="0" smtClean="0">
                <a:solidFill>
                  <a:schemeClr val="tx1"/>
                </a:solidFill>
              </a:rPr>
              <a:t>1.</a:t>
            </a:r>
            <a:r>
              <a:rPr lang="zh-TW" altLang="en-US" sz="2000" dirty="0">
                <a:solidFill>
                  <a:schemeClr val="tx1"/>
                </a:solidFill>
                <a:latin typeface="微軟正黑體" pitchFamily="34" charset="-120"/>
                <a:ea typeface="微軟正黑體" pitchFamily="34" charset="-120"/>
              </a:rPr>
              <a:t>交通阻塞頻繁的城市環境中</a:t>
            </a:r>
            <a:r>
              <a:rPr lang="zh-TW" altLang="en-US" sz="2000" dirty="0" smtClean="0">
                <a:solidFill>
                  <a:schemeClr val="tx1"/>
                </a:solidFill>
                <a:latin typeface="微軟正黑體" pitchFamily="34" charset="-120"/>
                <a:ea typeface="微軟正黑體" pitchFamily="34" charset="-120"/>
              </a:rPr>
              <a:t>駕駛</a:t>
            </a:r>
            <a:r>
              <a:rPr lang="zh-TW" altLang="en-US" sz="2000" dirty="0">
                <a:solidFill>
                  <a:schemeClr val="tx1"/>
                </a:solidFill>
                <a:latin typeface="微軟正黑體" pitchFamily="34" charset="-120"/>
                <a:ea typeface="微軟正黑體" pitchFamily="34" charset="-120"/>
              </a:rPr>
              <a:t>自動駕駛</a:t>
            </a:r>
            <a:r>
              <a:rPr lang="zh-TW" altLang="en-US" sz="2000" dirty="0" smtClean="0">
                <a:solidFill>
                  <a:schemeClr val="tx1"/>
                </a:solidFill>
                <a:latin typeface="微軟正黑體" pitchFamily="34" charset="-120"/>
                <a:ea typeface="微軟正黑體" pitchFamily="34" charset="-120"/>
              </a:rPr>
              <a:t>會</a:t>
            </a:r>
            <a:r>
              <a:rPr lang="zh-TW" altLang="en-US" sz="2000" dirty="0">
                <a:solidFill>
                  <a:schemeClr val="tx1"/>
                </a:solidFill>
                <a:latin typeface="微軟正黑體" pitchFamily="34" charset="-120"/>
                <a:ea typeface="微軟正黑體" pitchFamily="34" charset="-120"/>
              </a:rPr>
              <a:t>促進負面情緒出現的</a:t>
            </a:r>
            <a:r>
              <a:rPr lang="zh-TW" altLang="en-US" sz="2000" dirty="0" smtClean="0">
                <a:solidFill>
                  <a:schemeClr val="tx1"/>
                </a:solidFill>
                <a:latin typeface="微軟正黑體" pitchFamily="34" charset="-120"/>
                <a:ea typeface="微軟正黑體" pitchFamily="34" charset="-120"/>
              </a:rPr>
              <a:t>影響。</a:t>
            </a:r>
            <a:endParaRPr lang="en-US" altLang="zh-TW" sz="2000" dirty="0" smtClean="0">
              <a:solidFill>
                <a:schemeClr val="tx1"/>
              </a:solidFill>
              <a:latin typeface="微軟正黑體" pitchFamily="34" charset="-120"/>
              <a:ea typeface="微軟正黑體" pitchFamily="34" charset="-120"/>
            </a:endParaRPr>
          </a:p>
          <a:p>
            <a:pPr marL="0" indent="0">
              <a:buNone/>
            </a:pPr>
            <a:r>
              <a:rPr lang="en-US" altLang="zh-TW" sz="2000" dirty="0" smtClean="0">
                <a:solidFill>
                  <a:schemeClr val="tx1"/>
                </a:solidFill>
                <a:latin typeface="微軟正黑體" pitchFamily="34" charset="-120"/>
                <a:ea typeface="微軟正黑體" pitchFamily="34" charset="-120"/>
              </a:rPr>
              <a:t>2.</a:t>
            </a:r>
            <a:r>
              <a:rPr lang="zh-TW" altLang="en-US" sz="2000" dirty="0" smtClean="0">
                <a:solidFill>
                  <a:schemeClr val="tx1"/>
                </a:solidFill>
                <a:latin typeface="微軟正黑體" pitchFamily="34" charset="-120"/>
                <a:ea typeface="微軟正黑體" pitchFamily="34" charset="-120"/>
              </a:rPr>
              <a:t>在時間壓力下的駕駛比無時間壓力的駕駛產生更高的憤怒。</a:t>
            </a:r>
            <a:endParaRPr lang="en-US" altLang="zh-TW" sz="2000" dirty="0" smtClean="0">
              <a:solidFill>
                <a:schemeClr val="tx1"/>
              </a:solidFill>
              <a:latin typeface="微軟正黑體" pitchFamily="34" charset="-120"/>
              <a:ea typeface="微軟正黑體" pitchFamily="34" charset="-120"/>
            </a:endParaRPr>
          </a:p>
          <a:p>
            <a:pPr marL="0" indent="0">
              <a:buNone/>
            </a:pPr>
            <a:r>
              <a:rPr lang="en-US" altLang="zh-TW" sz="2000" dirty="0" smtClean="0">
                <a:solidFill>
                  <a:schemeClr val="tx1"/>
                </a:solidFill>
                <a:latin typeface="微軟正黑體" pitchFamily="34" charset="-120"/>
                <a:ea typeface="微軟正黑體" pitchFamily="34" charset="-120"/>
              </a:rPr>
              <a:t>3.</a:t>
            </a:r>
            <a:r>
              <a:rPr lang="zh-TW" altLang="en-US" sz="2000" dirty="0" smtClean="0">
                <a:solidFill>
                  <a:schemeClr val="tx1"/>
                </a:solidFill>
                <a:latin typeface="微軟正黑體" pitchFamily="34" charset="-120"/>
                <a:ea typeface="微軟正黑體" pitchFamily="34" charset="-120"/>
              </a:rPr>
              <a:t>時間壓力會增加駕駛動控制車輛的次數。</a:t>
            </a:r>
            <a:endParaRPr lang="en-US" altLang="zh-TW" sz="2000" dirty="0" smtClean="0">
              <a:solidFill>
                <a:schemeClr val="tx1"/>
              </a:solidFill>
              <a:latin typeface="微軟正黑體" pitchFamily="34" charset="-120"/>
              <a:ea typeface="微軟正黑體" pitchFamily="34" charset="-120"/>
            </a:endParaRPr>
          </a:p>
          <a:p>
            <a:pPr marL="0" indent="0">
              <a:buNone/>
            </a:pPr>
            <a:endParaRPr lang="zh-TW" altLang="en-US" dirty="0"/>
          </a:p>
        </p:txBody>
      </p:sp>
      <p:sp>
        <p:nvSpPr>
          <p:cNvPr id="3" name="標題 2"/>
          <p:cNvSpPr>
            <a:spLocks noGrp="1"/>
          </p:cNvSpPr>
          <p:nvPr>
            <p:ph type="title"/>
          </p:nvPr>
        </p:nvSpPr>
        <p:spPr/>
        <p:txBody>
          <a:bodyPr/>
          <a:lstStyle/>
          <a:p>
            <a:r>
              <a:rPr lang="zh-TW" altLang="en-US" dirty="0" smtClean="0">
                <a:solidFill>
                  <a:schemeClr val="tx1"/>
                </a:solidFill>
                <a:latin typeface="微軟正黑體" pitchFamily="34" charset="-120"/>
                <a:ea typeface="微軟正黑體" pitchFamily="34" charset="-120"/>
              </a:rPr>
              <a:t>假設</a:t>
            </a:r>
            <a:endParaRPr lang="zh-TW" altLang="en-US" dirty="0">
              <a:solidFill>
                <a:schemeClr val="tx1"/>
              </a:solidFill>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27,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smtClean="0">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2013790506"/>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7</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smtClean="0">
                <a:solidFill>
                  <a:schemeClr val="tx1">
                    <a:lumMod val="85000"/>
                    <a:lumOff val="15000"/>
                  </a:schemeClr>
                </a:solidFill>
                <a:latin typeface="微軟正黑體" pitchFamily="34" charset="-120"/>
                <a:ea typeface="微軟正黑體" pitchFamily="34" charset="-120"/>
              </a:rPr>
              <a:t>方法</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323528" y="1203598"/>
            <a:ext cx="8496944" cy="3531839"/>
          </a:xfrm>
        </p:spPr>
        <p:txBody>
          <a:bodyPr>
            <a:normAutofit/>
          </a:bodyPr>
          <a:lstStyle/>
          <a:p>
            <a:pPr marL="0" indent="0" algn="just">
              <a:lnSpc>
                <a:spcPct val="150000"/>
              </a:lnSpc>
              <a:spcBef>
                <a:spcPts val="100"/>
              </a:spcBef>
            </a:pPr>
            <a:r>
              <a:rPr lang="zh-TW" altLang="en-US" sz="2000" dirty="0">
                <a:solidFill>
                  <a:schemeClr val="tx1"/>
                </a:solidFill>
                <a:latin typeface="Times New Roman" pitchFamily="18" charset="0"/>
                <a:ea typeface="微軟正黑體" pitchFamily="34" charset="-120"/>
                <a:cs typeface="Times New Roman" pitchFamily="18" charset="0"/>
              </a:rPr>
              <a:t>受測者</a:t>
            </a:r>
            <a:r>
              <a:rPr lang="zh-TW" altLang="en-US" sz="2000" dirty="0" smtClean="0">
                <a:solidFill>
                  <a:schemeClr val="tx1"/>
                </a:solidFill>
                <a:latin typeface="Times New Roman" pitchFamily="18" charset="0"/>
                <a:ea typeface="微軟正黑體" pitchFamily="34" charset="-120"/>
                <a:cs typeface="Times New Roman" pitchFamily="18" charset="0"/>
              </a:rPr>
              <a:t>：</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lnSpc>
                <a:spcPct val="150000"/>
              </a:lnSpc>
              <a:spcBef>
                <a:spcPts val="100"/>
              </a:spcBef>
              <a:buFont typeface="Arial" pitchFamily="34" charset="0"/>
              <a:buChar char="•"/>
            </a:pPr>
            <a:r>
              <a:rPr lang="en-US" altLang="zh-TW" sz="2000" dirty="0" smtClean="0">
                <a:solidFill>
                  <a:schemeClr val="tx1"/>
                </a:solidFill>
                <a:latin typeface="Times New Roman" pitchFamily="18" charset="0"/>
                <a:ea typeface="微軟正黑體" pitchFamily="34" charset="-120"/>
                <a:cs typeface="Times New Roman" pitchFamily="18" charset="0"/>
              </a:rPr>
              <a:t>44</a:t>
            </a:r>
            <a:r>
              <a:rPr lang="zh-TW" altLang="en-US" sz="2000" dirty="0" smtClean="0">
                <a:solidFill>
                  <a:schemeClr val="tx1"/>
                </a:solidFill>
                <a:latin typeface="Times New Roman" pitchFamily="18" charset="0"/>
                <a:ea typeface="微軟正黑體" pitchFamily="34" charset="-120"/>
                <a:cs typeface="Times New Roman" pitchFamily="18" charset="0"/>
              </a:rPr>
              <a:t>名受</a:t>
            </a:r>
            <a:r>
              <a:rPr lang="zh-TW" altLang="en-US" sz="2000" dirty="0">
                <a:solidFill>
                  <a:schemeClr val="tx1"/>
                </a:solidFill>
                <a:latin typeface="Times New Roman" pitchFamily="18" charset="0"/>
                <a:ea typeface="微軟正黑體" pitchFamily="34" charset="-120"/>
                <a:cs typeface="Times New Roman" pitchFamily="18" charset="0"/>
              </a:rPr>
              <a:t>測者，隨機分配到：「時間壓力」或「</a:t>
            </a:r>
            <a:r>
              <a:rPr lang="zh-TW" altLang="en-US" sz="2000" dirty="0" smtClean="0">
                <a:solidFill>
                  <a:schemeClr val="tx1"/>
                </a:solidFill>
                <a:latin typeface="Times New Roman" pitchFamily="18" charset="0"/>
                <a:ea typeface="微軟正黑體" pitchFamily="34" charset="-120"/>
                <a:cs typeface="Times New Roman" pitchFamily="18" charset="0"/>
              </a:rPr>
              <a:t>控制」組，排除了</a:t>
            </a:r>
            <a:r>
              <a:rPr lang="en-US" altLang="zh-TW" sz="2000" dirty="0" smtClean="0">
                <a:solidFill>
                  <a:schemeClr val="tx1"/>
                </a:solidFill>
                <a:latin typeface="Times New Roman" pitchFamily="18" charset="0"/>
                <a:ea typeface="微軟正黑體" pitchFamily="34" charset="-120"/>
                <a:cs typeface="Times New Roman" pitchFamily="18" charset="0"/>
              </a:rPr>
              <a:t>4</a:t>
            </a:r>
            <a:r>
              <a:rPr lang="zh-TW" altLang="en-US" sz="2000" dirty="0" smtClean="0">
                <a:solidFill>
                  <a:schemeClr val="tx1"/>
                </a:solidFill>
                <a:latin typeface="Times New Roman" pitchFamily="18" charset="0"/>
                <a:ea typeface="微軟正黑體" pitchFamily="34" charset="-120"/>
                <a:cs typeface="Times New Roman" pitchFamily="18" charset="0"/>
              </a:rPr>
              <a:t>位在使用駕駛模擬器時產生不適的受</a:t>
            </a:r>
            <a:r>
              <a:rPr lang="zh-TW" altLang="en-US" sz="2000" dirty="0">
                <a:solidFill>
                  <a:schemeClr val="tx1"/>
                </a:solidFill>
                <a:latin typeface="Times New Roman" pitchFamily="18" charset="0"/>
                <a:ea typeface="微軟正黑體" pitchFamily="34" charset="-120"/>
                <a:cs typeface="Times New Roman" pitchFamily="18" charset="0"/>
              </a:rPr>
              <a:t>測</a:t>
            </a:r>
            <a:r>
              <a:rPr lang="zh-TW" altLang="en-US" sz="2000" dirty="0" smtClean="0">
                <a:solidFill>
                  <a:schemeClr val="tx1"/>
                </a:solidFill>
                <a:latin typeface="Times New Roman" pitchFamily="18" charset="0"/>
                <a:ea typeface="微軟正黑體" pitchFamily="34" charset="-120"/>
                <a:cs typeface="Times New Roman" pitchFamily="18" charset="0"/>
              </a:rPr>
              <a:t>者。</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lnSpc>
                <a:spcPct val="150000"/>
              </a:lnSpc>
              <a:spcBef>
                <a:spcPts val="1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時間壓力</a:t>
            </a:r>
            <a:r>
              <a:rPr lang="zh-TW" altLang="en-US" sz="2000" dirty="0">
                <a:solidFill>
                  <a:schemeClr val="tx1"/>
                </a:solidFill>
                <a:latin typeface="Times New Roman" pitchFamily="18" charset="0"/>
                <a:ea typeface="微軟正黑體" pitchFamily="34" charset="-120"/>
                <a:cs typeface="Times New Roman" pitchFamily="18" charset="0"/>
              </a:rPr>
              <a:t>組</a:t>
            </a:r>
            <a:r>
              <a:rPr lang="en-US" altLang="zh-TW" sz="2000" dirty="0" smtClean="0">
                <a:solidFill>
                  <a:schemeClr val="tx1"/>
                </a:solidFill>
                <a:latin typeface="Times New Roman" pitchFamily="18" charset="0"/>
                <a:ea typeface="微軟正黑體" pitchFamily="34" charset="-120"/>
                <a:cs typeface="Times New Roman" pitchFamily="18" charset="0"/>
              </a:rPr>
              <a:t>18</a:t>
            </a:r>
            <a:r>
              <a:rPr lang="zh-TW" altLang="en-US" sz="2000" dirty="0">
                <a:solidFill>
                  <a:schemeClr val="tx1"/>
                </a:solidFill>
                <a:latin typeface="Times New Roman" pitchFamily="18" charset="0"/>
                <a:ea typeface="微軟正黑體" pitchFamily="34" charset="-120"/>
                <a:cs typeface="Times New Roman" pitchFamily="18" charset="0"/>
              </a:rPr>
              <a:t>名受試</a:t>
            </a:r>
            <a:r>
              <a:rPr lang="zh-TW" altLang="en-US" sz="2000" dirty="0" smtClean="0">
                <a:solidFill>
                  <a:schemeClr val="tx1"/>
                </a:solidFill>
                <a:latin typeface="Times New Roman" pitchFamily="18" charset="0"/>
                <a:ea typeface="微軟正黑體" pitchFamily="34" charset="-120"/>
                <a:cs typeface="Times New Roman" pitchFamily="18" charset="0"/>
              </a:rPr>
              <a:t>者</a:t>
            </a:r>
            <a:r>
              <a:rPr lang="en-US" altLang="zh-TW" sz="2000" dirty="0" smtClean="0">
                <a:solidFill>
                  <a:schemeClr val="tx1"/>
                </a:solidFill>
                <a:latin typeface="Times New Roman" pitchFamily="18" charset="0"/>
                <a:ea typeface="微軟正黑體" pitchFamily="34" charset="-120"/>
                <a:cs typeface="Times New Roman" pitchFamily="18" charset="0"/>
              </a:rPr>
              <a:t>(10</a:t>
            </a:r>
            <a:r>
              <a:rPr lang="zh-TW" altLang="en-US" sz="2000" dirty="0">
                <a:solidFill>
                  <a:schemeClr val="tx1"/>
                </a:solidFill>
                <a:latin typeface="Times New Roman" pitchFamily="18" charset="0"/>
                <a:ea typeface="微軟正黑體" pitchFamily="34" charset="-120"/>
                <a:cs typeface="Times New Roman" pitchFamily="18" charset="0"/>
              </a:rPr>
              <a:t>名</a:t>
            </a:r>
            <a:r>
              <a:rPr lang="zh-TW" altLang="en-US" sz="2000" dirty="0" smtClean="0">
                <a:solidFill>
                  <a:schemeClr val="tx1"/>
                </a:solidFill>
                <a:latin typeface="Times New Roman" pitchFamily="18" charset="0"/>
                <a:ea typeface="微軟正黑體" pitchFamily="34" charset="-120"/>
                <a:cs typeface="Times New Roman" pitchFamily="18" charset="0"/>
              </a:rPr>
              <a:t>女性</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smtClean="0">
                <a:solidFill>
                  <a:schemeClr val="tx1"/>
                </a:solidFill>
                <a:latin typeface="Times New Roman" pitchFamily="18" charset="0"/>
                <a:ea typeface="微軟正黑體" pitchFamily="34" charset="-120"/>
                <a:cs typeface="Times New Roman" pitchFamily="18" charset="0"/>
              </a:rPr>
              <a:t>平均</a:t>
            </a:r>
            <a:r>
              <a:rPr lang="zh-TW" altLang="en-US" sz="2000" dirty="0">
                <a:solidFill>
                  <a:schemeClr val="tx1"/>
                </a:solidFill>
                <a:latin typeface="Times New Roman" pitchFamily="18" charset="0"/>
                <a:ea typeface="微軟正黑體" pitchFamily="34" charset="-120"/>
                <a:cs typeface="Times New Roman" pitchFamily="18" charset="0"/>
              </a:rPr>
              <a:t>年齡為</a:t>
            </a:r>
            <a:r>
              <a:rPr lang="en-US" altLang="zh-TW" sz="2000" dirty="0">
                <a:solidFill>
                  <a:schemeClr val="tx1"/>
                </a:solidFill>
                <a:latin typeface="Times New Roman" pitchFamily="18" charset="0"/>
                <a:ea typeface="微軟正黑體" pitchFamily="34" charset="-120"/>
                <a:cs typeface="Times New Roman" pitchFamily="18" charset="0"/>
              </a:rPr>
              <a:t>36</a:t>
            </a:r>
            <a:r>
              <a:rPr lang="zh-TW" altLang="en-US" sz="2000" dirty="0" smtClean="0">
                <a:solidFill>
                  <a:schemeClr val="tx1"/>
                </a:solidFill>
                <a:latin typeface="Times New Roman" pitchFamily="18" charset="0"/>
                <a:ea typeface="微軟正黑體" pitchFamily="34" charset="-120"/>
                <a:cs typeface="Times New Roman" pitchFamily="18" charset="0"/>
              </a:rPr>
              <a:t>歲</a:t>
            </a:r>
            <a:r>
              <a:rPr lang="en-US" altLang="zh-TW" sz="2000" dirty="0" smtClean="0">
                <a:solidFill>
                  <a:schemeClr val="tx1"/>
                </a:solidFill>
                <a:latin typeface="Times New Roman" pitchFamily="18" charset="0"/>
                <a:ea typeface="微軟正黑體" pitchFamily="34" charset="-120"/>
                <a:cs typeface="Times New Roman" pitchFamily="18" charset="0"/>
              </a:rPr>
              <a:t>(</a:t>
            </a:r>
            <a:r>
              <a:rPr lang="zh-TW" altLang="en-US" sz="2000" dirty="0" smtClean="0">
                <a:solidFill>
                  <a:schemeClr val="tx1"/>
                </a:solidFill>
                <a:latin typeface="Times New Roman" pitchFamily="18" charset="0"/>
                <a:ea typeface="微軟正黑體" pitchFamily="34" charset="-120"/>
                <a:cs typeface="Times New Roman" pitchFamily="18" charset="0"/>
              </a:rPr>
              <a:t>標準</a:t>
            </a:r>
            <a:r>
              <a:rPr lang="zh-TW" altLang="en-US" sz="2000" dirty="0">
                <a:solidFill>
                  <a:schemeClr val="tx1"/>
                </a:solidFill>
                <a:latin typeface="Times New Roman" pitchFamily="18" charset="0"/>
                <a:ea typeface="微軟正黑體" pitchFamily="34" charset="-120"/>
                <a:cs typeface="Times New Roman" pitchFamily="18" charset="0"/>
              </a:rPr>
              <a:t>差</a:t>
            </a:r>
            <a:r>
              <a:rPr lang="en-US" altLang="zh-TW" sz="2000" dirty="0">
                <a:solidFill>
                  <a:schemeClr val="tx1"/>
                </a:solidFill>
                <a:latin typeface="Times New Roman" pitchFamily="18" charset="0"/>
                <a:ea typeface="微軟正黑體" pitchFamily="34" charset="-120"/>
                <a:cs typeface="Times New Roman" pitchFamily="18" charset="0"/>
              </a:rPr>
              <a:t>SD </a:t>
            </a:r>
            <a:r>
              <a:rPr lang="en-US" altLang="zh-TW" sz="2000" dirty="0" smtClean="0">
                <a:solidFill>
                  <a:schemeClr val="tx1"/>
                </a:solidFill>
                <a:latin typeface="Times New Roman" pitchFamily="18" charset="0"/>
                <a:ea typeface="微軟正黑體" pitchFamily="34" charset="-120"/>
                <a:cs typeface="Times New Roman" pitchFamily="18" charset="0"/>
              </a:rPr>
              <a:t>=8.4</a:t>
            </a:r>
            <a:r>
              <a:rPr lang="en-US" altLang="zh-TW" sz="2000" dirty="0">
                <a:solidFill>
                  <a:schemeClr val="tx1"/>
                </a:solidFill>
                <a:latin typeface="Times New Roman" pitchFamily="18" charset="0"/>
                <a:ea typeface="微軟正黑體" pitchFamily="34" charset="-120"/>
                <a:cs typeface="Times New Roman" pitchFamily="18" charset="0"/>
              </a:rPr>
              <a:t>)</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lnSpc>
                <a:spcPct val="150000"/>
              </a:lnSpc>
              <a:spcBef>
                <a:spcPts val="1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 </a:t>
            </a:r>
            <a:r>
              <a:rPr lang="zh-TW" altLang="en-US" sz="2000" dirty="0">
                <a:solidFill>
                  <a:schemeClr val="tx1"/>
                </a:solidFill>
                <a:latin typeface="Times New Roman" pitchFamily="18" charset="0"/>
                <a:ea typeface="微軟正黑體" pitchFamily="34" charset="-120"/>
                <a:cs typeface="Times New Roman" pitchFamily="18" charset="0"/>
              </a:rPr>
              <a:t>對照</a:t>
            </a:r>
            <a:r>
              <a:rPr lang="zh-TW" altLang="en-US" sz="2000" dirty="0" smtClean="0">
                <a:solidFill>
                  <a:schemeClr val="tx1"/>
                </a:solidFill>
                <a:latin typeface="Times New Roman" pitchFamily="18" charset="0"/>
                <a:ea typeface="微軟正黑體" pitchFamily="34" charset="-120"/>
                <a:cs typeface="Times New Roman" pitchFamily="18" charset="0"/>
              </a:rPr>
              <a:t>組</a:t>
            </a:r>
            <a:r>
              <a:rPr lang="en-US" altLang="zh-TW" sz="2000" dirty="0" smtClean="0">
                <a:solidFill>
                  <a:schemeClr val="tx1"/>
                </a:solidFill>
                <a:latin typeface="Times New Roman" pitchFamily="18" charset="0"/>
                <a:ea typeface="微軟正黑體" pitchFamily="34" charset="-120"/>
                <a:cs typeface="Times New Roman" pitchFamily="18" charset="0"/>
              </a:rPr>
              <a:t>22</a:t>
            </a:r>
            <a:r>
              <a:rPr lang="zh-TW" altLang="en-US" sz="2000" dirty="0">
                <a:solidFill>
                  <a:schemeClr val="tx1"/>
                </a:solidFill>
                <a:latin typeface="Times New Roman" pitchFamily="18" charset="0"/>
                <a:ea typeface="微軟正黑體" pitchFamily="34" charset="-120"/>
                <a:cs typeface="Times New Roman" pitchFamily="18" charset="0"/>
              </a:rPr>
              <a:t>名受試</a:t>
            </a:r>
            <a:r>
              <a:rPr lang="zh-TW" altLang="en-US" sz="2000" dirty="0" smtClean="0">
                <a:solidFill>
                  <a:schemeClr val="tx1"/>
                </a:solidFill>
                <a:latin typeface="Times New Roman" pitchFamily="18" charset="0"/>
                <a:ea typeface="微軟正黑體" pitchFamily="34" charset="-120"/>
                <a:cs typeface="Times New Roman" pitchFamily="18" charset="0"/>
              </a:rPr>
              <a:t>者</a:t>
            </a:r>
            <a:r>
              <a:rPr lang="en-US" altLang="zh-TW" sz="2000" dirty="0">
                <a:solidFill>
                  <a:schemeClr val="tx1"/>
                </a:solidFill>
                <a:latin typeface="Times New Roman" pitchFamily="18" charset="0"/>
                <a:ea typeface="微軟正黑體" pitchFamily="34" charset="-120"/>
                <a:cs typeface="Times New Roman" pitchFamily="18" charset="0"/>
              </a:rPr>
              <a:t>(</a:t>
            </a:r>
            <a:r>
              <a:rPr lang="en-US" altLang="zh-TW" sz="2000" dirty="0" smtClean="0">
                <a:solidFill>
                  <a:schemeClr val="tx1"/>
                </a:solidFill>
                <a:latin typeface="Times New Roman" pitchFamily="18" charset="0"/>
                <a:ea typeface="微軟正黑體" pitchFamily="34" charset="-120"/>
                <a:cs typeface="Times New Roman" pitchFamily="18" charset="0"/>
              </a:rPr>
              <a:t>10</a:t>
            </a:r>
            <a:r>
              <a:rPr lang="zh-TW" altLang="en-US" sz="2000" dirty="0">
                <a:solidFill>
                  <a:schemeClr val="tx1"/>
                </a:solidFill>
                <a:latin typeface="Times New Roman" pitchFamily="18" charset="0"/>
                <a:ea typeface="微軟正黑體" pitchFamily="34" charset="-120"/>
                <a:cs typeface="Times New Roman" pitchFamily="18" charset="0"/>
              </a:rPr>
              <a:t>名</a:t>
            </a:r>
            <a:r>
              <a:rPr lang="zh-TW" altLang="en-US" sz="2000" dirty="0" smtClean="0">
                <a:solidFill>
                  <a:schemeClr val="tx1"/>
                </a:solidFill>
                <a:latin typeface="Times New Roman" pitchFamily="18" charset="0"/>
                <a:ea typeface="微軟正黑體" pitchFamily="34" charset="-120"/>
                <a:cs typeface="Times New Roman" pitchFamily="18" charset="0"/>
              </a:rPr>
              <a:t>女性</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smtClean="0">
                <a:solidFill>
                  <a:schemeClr val="tx1"/>
                </a:solidFill>
                <a:latin typeface="Times New Roman" pitchFamily="18" charset="0"/>
                <a:ea typeface="微軟正黑體" pitchFamily="34" charset="-120"/>
                <a:cs typeface="Times New Roman" pitchFamily="18" charset="0"/>
              </a:rPr>
              <a:t>平均</a:t>
            </a:r>
            <a:r>
              <a:rPr lang="zh-TW" altLang="en-US" sz="2000" dirty="0">
                <a:solidFill>
                  <a:schemeClr val="tx1"/>
                </a:solidFill>
                <a:latin typeface="Times New Roman" pitchFamily="18" charset="0"/>
                <a:ea typeface="微軟正黑體" pitchFamily="34" charset="-120"/>
                <a:cs typeface="Times New Roman" pitchFamily="18" charset="0"/>
              </a:rPr>
              <a:t>年齡為</a:t>
            </a:r>
            <a:r>
              <a:rPr lang="en-US" altLang="zh-TW" sz="2000" dirty="0">
                <a:solidFill>
                  <a:schemeClr val="tx1"/>
                </a:solidFill>
                <a:latin typeface="Times New Roman" pitchFamily="18" charset="0"/>
                <a:ea typeface="微軟正黑體" pitchFamily="34" charset="-120"/>
                <a:cs typeface="Times New Roman" pitchFamily="18" charset="0"/>
              </a:rPr>
              <a:t>32</a:t>
            </a:r>
            <a:r>
              <a:rPr lang="zh-TW" altLang="en-US" sz="2000" dirty="0" smtClean="0">
                <a:solidFill>
                  <a:schemeClr val="tx1"/>
                </a:solidFill>
                <a:latin typeface="Times New Roman" pitchFamily="18" charset="0"/>
                <a:ea typeface="微軟正黑體" pitchFamily="34" charset="-120"/>
                <a:cs typeface="Times New Roman" pitchFamily="18" charset="0"/>
              </a:rPr>
              <a:t>歲</a:t>
            </a:r>
            <a:r>
              <a:rPr lang="en-US" altLang="zh-TW" sz="2000" dirty="0" smtClean="0">
                <a:solidFill>
                  <a:schemeClr val="tx1"/>
                </a:solidFill>
                <a:latin typeface="Times New Roman" pitchFamily="18" charset="0"/>
                <a:ea typeface="微軟正黑體" pitchFamily="34" charset="-120"/>
                <a:cs typeface="Times New Roman" pitchFamily="18" charset="0"/>
              </a:rPr>
              <a:t>(</a:t>
            </a:r>
            <a:r>
              <a:rPr lang="zh-TW" altLang="en-US" sz="2000" dirty="0" smtClean="0">
                <a:solidFill>
                  <a:schemeClr val="tx1"/>
                </a:solidFill>
                <a:latin typeface="Times New Roman" pitchFamily="18" charset="0"/>
                <a:ea typeface="微軟正黑體" pitchFamily="34" charset="-120"/>
                <a:cs typeface="Times New Roman" pitchFamily="18" charset="0"/>
              </a:rPr>
              <a:t>標準</a:t>
            </a:r>
            <a:r>
              <a:rPr lang="zh-TW" altLang="en-US" sz="2000" dirty="0">
                <a:solidFill>
                  <a:schemeClr val="tx1"/>
                </a:solidFill>
                <a:latin typeface="Times New Roman" pitchFamily="18" charset="0"/>
                <a:ea typeface="微軟正黑體" pitchFamily="34" charset="-120"/>
                <a:cs typeface="Times New Roman" pitchFamily="18" charset="0"/>
              </a:rPr>
              <a:t>差</a:t>
            </a:r>
            <a:r>
              <a:rPr lang="en-US" altLang="zh-TW" sz="2000" dirty="0">
                <a:solidFill>
                  <a:schemeClr val="tx1"/>
                </a:solidFill>
                <a:latin typeface="Times New Roman" pitchFamily="18" charset="0"/>
                <a:ea typeface="微軟正黑體" pitchFamily="34" charset="-120"/>
                <a:cs typeface="Times New Roman" pitchFamily="18" charset="0"/>
              </a:rPr>
              <a:t>SD = </a:t>
            </a:r>
            <a:r>
              <a:rPr lang="en-US" altLang="zh-TW" sz="2000" dirty="0" smtClean="0">
                <a:solidFill>
                  <a:schemeClr val="tx1"/>
                </a:solidFill>
                <a:latin typeface="Times New Roman" pitchFamily="18" charset="0"/>
                <a:ea typeface="微軟正黑體" pitchFamily="34" charset="-120"/>
                <a:cs typeface="Times New Roman" pitchFamily="18" charset="0"/>
              </a:rPr>
              <a:t>8.2</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smtClean="0">
                <a:solidFill>
                  <a:schemeClr val="tx1"/>
                </a:solidFill>
                <a:latin typeface="Times New Roman" pitchFamily="18" charset="0"/>
                <a:ea typeface="微軟正黑體" pitchFamily="34" charset="-120"/>
                <a:cs typeface="Times New Roman" pitchFamily="18" charset="0"/>
              </a:rPr>
              <a:t>。</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lnSpc>
                <a:spcPct val="150000"/>
              </a:lnSpc>
              <a:spcBef>
                <a:spcPts val="1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 受</a:t>
            </a:r>
            <a:r>
              <a:rPr lang="zh-TW" altLang="en-US" sz="2000" dirty="0">
                <a:solidFill>
                  <a:schemeClr val="tx1"/>
                </a:solidFill>
                <a:latin typeface="Times New Roman" pitchFamily="18" charset="0"/>
                <a:ea typeface="微軟正黑體" pitchFamily="34" charset="-120"/>
                <a:cs typeface="Times New Roman" pitchFamily="18" charset="0"/>
              </a:rPr>
              <a:t>試</a:t>
            </a:r>
            <a:r>
              <a:rPr lang="zh-TW" altLang="en-US" sz="2000" dirty="0" smtClean="0">
                <a:solidFill>
                  <a:schemeClr val="tx1"/>
                </a:solidFill>
                <a:latin typeface="Times New Roman" pitchFamily="18" charset="0"/>
                <a:ea typeface="微軟正黑體" pitchFamily="34" charset="-120"/>
                <a:cs typeface="Times New Roman" pitchFamily="18" charset="0"/>
              </a:rPr>
              <a:t>者獲得</a:t>
            </a:r>
            <a:r>
              <a:rPr lang="en-US" altLang="zh-TW" sz="2000" dirty="0">
                <a:solidFill>
                  <a:schemeClr val="tx1"/>
                </a:solidFill>
                <a:latin typeface="Times New Roman" pitchFamily="18" charset="0"/>
                <a:ea typeface="微軟正黑體" pitchFamily="34" charset="-120"/>
                <a:cs typeface="Times New Roman" pitchFamily="18" charset="0"/>
              </a:rPr>
              <a:t>35</a:t>
            </a:r>
            <a:r>
              <a:rPr lang="zh-TW" altLang="en-US" sz="2000" dirty="0">
                <a:solidFill>
                  <a:schemeClr val="tx1"/>
                </a:solidFill>
                <a:latin typeface="Times New Roman" pitchFamily="18" charset="0"/>
                <a:ea typeface="微軟正黑體" pitchFamily="34" charset="-120"/>
                <a:cs typeface="Times New Roman" pitchFamily="18" charset="0"/>
              </a:rPr>
              <a:t>歐元的優惠</a:t>
            </a:r>
            <a:r>
              <a:rPr lang="zh-TW" altLang="en-US" sz="2000" dirty="0" smtClean="0">
                <a:solidFill>
                  <a:schemeClr val="tx1"/>
                </a:solidFill>
                <a:latin typeface="Times New Roman" pitchFamily="18" charset="0"/>
                <a:ea typeface="微軟正黑體" pitchFamily="34" charset="-120"/>
                <a:cs typeface="Times New Roman" pitchFamily="18" charset="0"/>
              </a:rPr>
              <a:t>券。</a:t>
            </a: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endParaRPr lang="zh-TW" altLang="en-US" sz="20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958222392"/>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8</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smtClean="0">
                <a:solidFill>
                  <a:schemeClr val="tx1">
                    <a:lumMod val="85000"/>
                    <a:lumOff val="15000"/>
                  </a:schemeClr>
                </a:solidFill>
                <a:latin typeface="微軟正黑體" pitchFamily="34" charset="-120"/>
                <a:ea typeface="微軟正黑體" pitchFamily="34" charset="-120"/>
              </a:rPr>
              <a:t>方法</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57200" y="1200150"/>
            <a:ext cx="8435280" cy="3531839"/>
          </a:xfrm>
        </p:spPr>
        <p:txBody>
          <a:bodyPr>
            <a:normAutofit/>
          </a:bodyPr>
          <a:lstStyle/>
          <a:p>
            <a:pPr marL="0" indent="0" algn="just">
              <a:spcBef>
                <a:spcPts val="100"/>
              </a:spcBef>
            </a:pPr>
            <a:r>
              <a:rPr lang="zh-TW" altLang="en-US" sz="2000" dirty="0" smtClean="0">
                <a:solidFill>
                  <a:schemeClr val="tx1"/>
                </a:solidFill>
                <a:latin typeface="Times New Roman" pitchFamily="18" charset="0"/>
                <a:ea typeface="微軟正黑體" pitchFamily="34" charset="-120"/>
                <a:cs typeface="Times New Roman" pitchFamily="18" charset="0"/>
              </a:rPr>
              <a:t>設備：</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駕駛模擬器，使用</a:t>
            </a:r>
            <a:r>
              <a:rPr lang="en-US" altLang="zh-TW" sz="2000" dirty="0" err="1">
                <a:solidFill>
                  <a:schemeClr val="tx1"/>
                </a:solidFill>
                <a:latin typeface="Times New Roman" pitchFamily="18" charset="0"/>
                <a:ea typeface="微軟正黑體" pitchFamily="34" charset="-120"/>
                <a:cs typeface="Times New Roman" pitchFamily="18" charset="0"/>
              </a:rPr>
              <a:t>Oktal</a:t>
            </a:r>
            <a:r>
              <a:rPr lang="zh-TW" altLang="en-US" sz="2000" dirty="0">
                <a:solidFill>
                  <a:schemeClr val="tx1"/>
                </a:solidFill>
                <a:latin typeface="Times New Roman" pitchFamily="18" charset="0"/>
                <a:ea typeface="微軟正黑體" pitchFamily="34" charset="-120"/>
                <a:cs typeface="Times New Roman" pitchFamily="18" charset="0"/>
              </a:rPr>
              <a:t>的</a:t>
            </a:r>
            <a:r>
              <a:rPr lang="en-US" altLang="zh-TW" sz="2000" dirty="0" err="1">
                <a:solidFill>
                  <a:schemeClr val="tx1"/>
                </a:solidFill>
                <a:latin typeface="Times New Roman" pitchFamily="18" charset="0"/>
                <a:ea typeface="微軟正黑體" pitchFamily="34" charset="-120"/>
                <a:cs typeface="Times New Roman" pitchFamily="18" charset="0"/>
              </a:rPr>
              <a:t>SCANeR</a:t>
            </a:r>
            <a:r>
              <a:rPr lang="en-US" altLang="zh-TW" sz="2000" baseline="30000" dirty="0" err="1">
                <a:solidFill>
                  <a:schemeClr val="tx1"/>
                </a:solidFill>
                <a:latin typeface="Times New Roman" pitchFamily="18" charset="0"/>
                <a:ea typeface="微軟正黑體" pitchFamily="34" charset="-120"/>
                <a:cs typeface="Times New Roman" pitchFamily="18" charset="0"/>
              </a:rPr>
              <a:t>TM</a:t>
            </a:r>
            <a:r>
              <a:rPr lang="zh-TW" altLang="en-US" sz="2000" dirty="0">
                <a:solidFill>
                  <a:schemeClr val="tx1"/>
                </a:solidFill>
                <a:latin typeface="Times New Roman" pitchFamily="18" charset="0"/>
                <a:ea typeface="微軟正黑體" pitchFamily="34" charset="-120"/>
                <a:cs typeface="Times New Roman" pitchFamily="18" charset="0"/>
              </a:rPr>
              <a:t>工作室軟體。</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四</a:t>
            </a:r>
            <a:r>
              <a:rPr lang="zh-TW" altLang="en-US" sz="2000" dirty="0" smtClean="0">
                <a:solidFill>
                  <a:schemeClr val="tx1"/>
                </a:solidFill>
                <a:latin typeface="Times New Roman" pitchFamily="18" charset="0"/>
                <a:ea typeface="微軟正黑體" pitchFamily="34" charset="-120"/>
                <a:cs typeface="Times New Roman" pitchFamily="18" charset="0"/>
              </a:rPr>
              <a:t>個</a:t>
            </a:r>
            <a:r>
              <a:rPr lang="en-US" altLang="zh-TW" sz="2000" dirty="0" smtClean="0">
                <a:solidFill>
                  <a:schemeClr val="tx1"/>
                </a:solidFill>
                <a:latin typeface="Times New Roman" pitchFamily="18" charset="0"/>
                <a:ea typeface="微軟正黑體" pitchFamily="34" charset="-120"/>
                <a:cs typeface="Times New Roman" pitchFamily="18" charset="0"/>
              </a:rPr>
              <a:t>32</a:t>
            </a:r>
            <a:r>
              <a:rPr lang="zh-TW" altLang="en-US" sz="2000" dirty="0" smtClean="0">
                <a:solidFill>
                  <a:schemeClr val="tx1"/>
                </a:solidFill>
                <a:latin typeface="Times New Roman" pitchFamily="18" charset="0"/>
                <a:ea typeface="微軟正黑體" pitchFamily="34" charset="-120"/>
                <a:cs typeface="Times New Roman" pitchFamily="18" charset="0"/>
              </a:rPr>
              <a:t>英吋螢幕顯示器呈現</a:t>
            </a:r>
            <a:r>
              <a:rPr lang="en-US" altLang="zh-TW" sz="2000" dirty="0" smtClean="0">
                <a:solidFill>
                  <a:schemeClr val="tx1"/>
                </a:solidFill>
                <a:latin typeface="Times New Roman" pitchFamily="18" charset="0"/>
                <a:ea typeface="微軟正黑體" pitchFamily="34" charset="-120"/>
                <a:cs typeface="Times New Roman" pitchFamily="18" charset="0"/>
              </a:rPr>
              <a:t>120°</a:t>
            </a:r>
            <a:r>
              <a:rPr lang="zh-TW" altLang="en-US" sz="2000" dirty="0">
                <a:solidFill>
                  <a:schemeClr val="tx1"/>
                </a:solidFill>
                <a:latin typeface="Times New Roman" pitchFamily="18" charset="0"/>
                <a:ea typeface="微軟正黑體" pitchFamily="34" charset="-120"/>
                <a:cs typeface="Times New Roman" pitchFamily="18" charset="0"/>
              </a:rPr>
              <a:t>水平視野相對應的駕駛</a:t>
            </a:r>
            <a:r>
              <a:rPr lang="zh-TW" altLang="en-US" sz="2000" dirty="0" smtClean="0">
                <a:solidFill>
                  <a:schemeClr val="tx1"/>
                </a:solidFill>
                <a:latin typeface="Times New Roman" pitchFamily="18" charset="0"/>
                <a:ea typeface="微軟正黑體" pitchFamily="34" charset="-120"/>
                <a:cs typeface="Times New Roman" pitchFamily="18" charset="0"/>
              </a:rPr>
              <a:t>環境。</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spcBef>
                <a:spcPts val="1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人機介面由兩個</a:t>
            </a:r>
            <a:r>
              <a:rPr lang="en-US" altLang="zh-TW" sz="2000" dirty="0" smtClean="0">
                <a:solidFill>
                  <a:schemeClr val="tx1"/>
                </a:solidFill>
                <a:latin typeface="Times New Roman" pitchFamily="18" charset="0"/>
                <a:ea typeface="微軟正黑體" pitchFamily="34" charset="-120"/>
                <a:cs typeface="Times New Roman" pitchFamily="18" charset="0"/>
              </a:rPr>
              <a:t>10</a:t>
            </a:r>
            <a:r>
              <a:rPr lang="zh-TW" altLang="en-US" sz="2000" dirty="0" smtClean="0">
                <a:solidFill>
                  <a:schemeClr val="tx1"/>
                </a:solidFill>
                <a:latin typeface="Times New Roman" pitchFamily="18" charset="0"/>
                <a:ea typeface="微軟正黑體" pitchFamily="34" charset="-120"/>
                <a:cs typeface="Times New Roman" pitchFamily="18" charset="0"/>
              </a:rPr>
              <a:t>英吋</a:t>
            </a:r>
            <a:r>
              <a:rPr lang="en-US" altLang="zh-TW" sz="2000" dirty="0" smtClean="0">
                <a:solidFill>
                  <a:schemeClr val="tx1"/>
                </a:solidFill>
                <a:latin typeface="Times New Roman" pitchFamily="18" charset="0"/>
                <a:ea typeface="微軟正黑體" pitchFamily="34" charset="-120"/>
                <a:cs typeface="Times New Roman" pitchFamily="18" charset="0"/>
              </a:rPr>
              <a:t> </a:t>
            </a:r>
            <a:r>
              <a:rPr lang="en-US" altLang="zh-TW" sz="2000" dirty="0">
                <a:solidFill>
                  <a:schemeClr val="tx1"/>
                </a:solidFill>
                <a:latin typeface="Times New Roman" pitchFamily="18" charset="0"/>
                <a:ea typeface="微軟正黑體" pitchFamily="34" charset="-120"/>
                <a:cs typeface="Times New Roman" pitchFamily="18" charset="0"/>
              </a:rPr>
              <a:t>LCD</a:t>
            </a:r>
            <a:r>
              <a:rPr lang="zh-TW" altLang="en-US" sz="2000" dirty="0">
                <a:solidFill>
                  <a:schemeClr val="tx1"/>
                </a:solidFill>
                <a:latin typeface="Times New Roman" pitchFamily="18" charset="0"/>
                <a:ea typeface="微軟正黑體" pitchFamily="34" charset="-120"/>
                <a:cs typeface="Times New Roman" pitchFamily="18" charset="0"/>
              </a:rPr>
              <a:t>觸控螢幕</a:t>
            </a:r>
            <a:r>
              <a:rPr lang="zh-TW" altLang="en-US" sz="2000" dirty="0" smtClean="0">
                <a:solidFill>
                  <a:schemeClr val="tx1"/>
                </a:solidFill>
                <a:latin typeface="Times New Roman" pitchFamily="18" charset="0"/>
                <a:ea typeface="微軟正黑體" pitchFamily="34" charset="-120"/>
                <a:cs typeface="Times New Roman" pitchFamily="18" charset="0"/>
              </a:rPr>
              <a:t>組成，分別為儀表板和平板電腦，</a:t>
            </a:r>
            <a:r>
              <a:rPr lang="zh-TW" altLang="en-US" sz="2000" dirty="0">
                <a:solidFill>
                  <a:schemeClr val="tx1"/>
                </a:solidFill>
                <a:latin typeface="Times New Roman" pitchFamily="18" charset="0"/>
                <a:ea typeface="微軟正黑體" pitchFamily="34" charset="-120"/>
                <a:cs typeface="Times New Roman" pitchFamily="18" charset="0"/>
              </a:rPr>
              <a:t>兩</a:t>
            </a:r>
            <a:r>
              <a:rPr lang="zh-TW" altLang="en-US" sz="2000" dirty="0" smtClean="0">
                <a:solidFill>
                  <a:schemeClr val="tx1"/>
                </a:solidFill>
                <a:latin typeface="Times New Roman" pitchFamily="18" charset="0"/>
                <a:ea typeface="微軟正黑體" pitchFamily="34" charset="-120"/>
                <a:cs typeface="Times New Roman" pitchFamily="18" charset="0"/>
              </a:rPr>
              <a:t>螢幕位在駕駛模擬器中心軸上</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0" indent="0" algn="just"/>
            <a:endParaRPr lang="zh-TW" altLang="en-US" sz="2000" dirty="0">
              <a:solidFill>
                <a:schemeClr val="tx1"/>
              </a:solidFill>
              <a:latin typeface="Times New Roman" pitchFamily="18" charset="0"/>
              <a:ea typeface="微軟正黑體" pitchFamily="34" charset="-12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663" y="2799680"/>
            <a:ext cx="61880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731966"/>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27,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9</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smtClean="0">
                <a:solidFill>
                  <a:schemeClr val="tx1">
                    <a:lumMod val="85000"/>
                    <a:lumOff val="15000"/>
                  </a:schemeClr>
                </a:solidFill>
                <a:latin typeface="微軟正黑體" pitchFamily="34" charset="-120"/>
                <a:ea typeface="微軟正黑體" pitchFamily="34" charset="-120"/>
              </a:rPr>
              <a:t>方法</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323528" y="1203598"/>
            <a:ext cx="8496944" cy="3531839"/>
          </a:xfrm>
        </p:spPr>
        <p:txBody>
          <a:bodyPr>
            <a:normAutofit/>
          </a:bodyPr>
          <a:lstStyle/>
          <a:p>
            <a:pPr marL="0" indent="0" algn="just">
              <a:lnSpc>
                <a:spcPct val="150000"/>
              </a:lnSpc>
              <a:spcBef>
                <a:spcPts val="100"/>
              </a:spcBef>
            </a:pPr>
            <a:r>
              <a:rPr lang="zh-TW" altLang="en-US" sz="2000" dirty="0" smtClean="0">
                <a:solidFill>
                  <a:schemeClr val="tx1"/>
                </a:solidFill>
                <a:latin typeface="Times New Roman" pitchFamily="18" charset="0"/>
                <a:ea typeface="微軟正黑體" pitchFamily="34" charset="-120"/>
                <a:cs typeface="Times New Roman" pitchFamily="18" charset="0"/>
              </a:rPr>
              <a:t>量表</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lnSpc>
                <a:spcPct val="150000"/>
              </a:lnSpc>
              <a:spcBef>
                <a:spcPts val="100"/>
              </a:spcBef>
              <a:buFont typeface="Arial" pitchFamily="34" charset="0"/>
              <a:buChar char="•"/>
            </a:pPr>
            <a:r>
              <a:rPr lang="zh-TW" altLang="en-US" sz="2000" b="1" dirty="0" smtClean="0">
                <a:solidFill>
                  <a:schemeClr val="tx1"/>
                </a:solidFill>
                <a:latin typeface="Times New Roman" pitchFamily="18" charset="0"/>
                <a:ea typeface="微軟正黑體" pitchFamily="34" charset="-120"/>
                <a:cs typeface="Times New Roman" pitchFamily="18" charset="0"/>
              </a:rPr>
              <a:t>簡易情緒</a:t>
            </a:r>
            <a:r>
              <a:rPr lang="zh-TW" altLang="en-US" sz="2000" b="1" dirty="0">
                <a:solidFill>
                  <a:schemeClr val="tx1"/>
                </a:solidFill>
                <a:latin typeface="Times New Roman" pitchFamily="18" charset="0"/>
                <a:ea typeface="微軟正黑體" pitchFamily="34" charset="-120"/>
                <a:cs typeface="Times New Roman" pitchFamily="18" charset="0"/>
              </a:rPr>
              <a:t>自</a:t>
            </a:r>
            <a:r>
              <a:rPr lang="zh-TW" altLang="en-US" sz="2000" b="1" dirty="0" smtClean="0">
                <a:solidFill>
                  <a:schemeClr val="tx1"/>
                </a:solidFill>
                <a:latin typeface="Times New Roman" pitchFamily="18" charset="0"/>
                <a:ea typeface="微軟正黑體" pitchFamily="34" charset="-120"/>
                <a:cs typeface="Times New Roman" pitchFamily="18" charset="0"/>
              </a:rPr>
              <a:t>評量表</a:t>
            </a:r>
            <a:r>
              <a:rPr lang="en-US" altLang="zh-TW" sz="2000" dirty="0">
                <a:solidFill>
                  <a:schemeClr val="tx1"/>
                </a:solidFill>
                <a:latin typeface="Times New Roman" pitchFamily="18" charset="0"/>
                <a:ea typeface="微軟正黑體" pitchFamily="34" charset="-120"/>
                <a:cs typeface="Times New Roman" pitchFamily="18" charset="0"/>
              </a:rPr>
              <a:t>(Brief Mood Introspection Scale, BMIS</a:t>
            </a:r>
            <a:r>
              <a:rPr lang="en-US" altLang="zh-TW" sz="2000" dirty="0" smtClean="0">
                <a:solidFill>
                  <a:schemeClr val="tx1"/>
                </a:solidFill>
                <a:latin typeface="Times New Roman" pitchFamily="18" charset="0"/>
                <a:ea typeface="微軟正黑體" pitchFamily="34" charset="-120"/>
                <a:cs typeface="Times New Roman" pitchFamily="18" charset="0"/>
              </a:rPr>
              <a:t>)</a:t>
            </a:r>
          </a:p>
          <a:p>
            <a:pPr marL="342900" indent="-342900" algn="just">
              <a:lnSpc>
                <a:spcPct val="150000"/>
              </a:lnSpc>
              <a:spcBef>
                <a:spcPts val="1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包含</a:t>
            </a:r>
            <a:r>
              <a:rPr lang="en-US" altLang="zh-TW" sz="2000" dirty="0" smtClean="0">
                <a:solidFill>
                  <a:schemeClr val="tx1"/>
                </a:solidFill>
                <a:latin typeface="Times New Roman" pitchFamily="18" charset="0"/>
                <a:ea typeface="微軟正黑體" pitchFamily="34" charset="-120"/>
                <a:cs typeface="Times New Roman" pitchFamily="18" charset="0"/>
              </a:rPr>
              <a:t>16</a:t>
            </a:r>
            <a:r>
              <a:rPr lang="zh-TW" altLang="en-US" sz="2000" dirty="0">
                <a:solidFill>
                  <a:schemeClr val="tx1"/>
                </a:solidFill>
                <a:latin typeface="Times New Roman" pitchFamily="18" charset="0"/>
                <a:ea typeface="微軟正黑體" pitchFamily="34" charset="-120"/>
                <a:cs typeface="Times New Roman" pitchFamily="18" charset="0"/>
              </a:rPr>
              <a:t>項的自我報告問卷，其中每個形容詞都表示憤怒、快樂、悲傷或平靜</a:t>
            </a:r>
            <a:r>
              <a:rPr lang="zh-TW" altLang="en-US" sz="2000" dirty="0" smtClean="0">
                <a:solidFill>
                  <a:schemeClr val="tx1"/>
                </a:solidFill>
                <a:latin typeface="Times New Roman" pitchFamily="18" charset="0"/>
                <a:ea typeface="微軟正黑體" pitchFamily="34" charset="-120"/>
                <a:cs typeface="Times New Roman" pitchFamily="18" charset="0"/>
              </a:rPr>
              <a:t>。</a:t>
            </a:r>
            <a:endParaRPr lang="en-US" altLang="zh-TW" sz="2000" dirty="0" smtClean="0">
              <a:solidFill>
                <a:schemeClr val="tx1"/>
              </a:solidFill>
              <a:latin typeface="Times New Roman" pitchFamily="18" charset="0"/>
              <a:ea typeface="微軟正黑體" pitchFamily="34" charset="-120"/>
              <a:cs typeface="Times New Roman" pitchFamily="18" charset="0"/>
            </a:endParaRPr>
          </a:p>
          <a:p>
            <a:pPr marL="342900" indent="-342900" algn="just">
              <a:lnSpc>
                <a:spcPct val="150000"/>
              </a:lnSpc>
              <a:spcBef>
                <a:spcPts val="100"/>
              </a:spcBef>
              <a:buFont typeface="Arial" pitchFamily="34" charset="0"/>
              <a:buChar char="•"/>
            </a:pPr>
            <a:r>
              <a:rPr lang="zh-TW" altLang="en-US" sz="2000" dirty="0" smtClean="0">
                <a:solidFill>
                  <a:schemeClr val="tx1"/>
                </a:solidFill>
                <a:latin typeface="Times New Roman" pitchFamily="18" charset="0"/>
                <a:ea typeface="微軟正黑體" pitchFamily="34" charset="-120"/>
                <a:cs typeface="Times New Roman" pitchFamily="18" charset="0"/>
              </a:rPr>
              <a:t>它的</a:t>
            </a:r>
            <a:r>
              <a:rPr lang="zh-TW" altLang="en-US" sz="2000" dirty="0">
                <a:solidFill>
                  <a:schemeClr val="tx1"/>
                </a:solidFill>
                <a:latin typeface="Times New Roman" pitchFamily="18" charset="0"/>
                <a:ea typeface="微軟正黑體" pitchFamily="34" charset="-120"/>
                <a:cs typeface="Times New Roman" pitchFamily="18" charset="0"/>
              </a:rPr>
              <a:t>評分為</a:t>
            </a:r>
            <a:r>
              <a:rPr lang="en-US" altLang="zh-TW" sz="2000" dirty="0">
                <a:solidFill>
                  <a:schemeClr val="tx1"/>
                </a:solidFill>
                <a:latin typeface="Times New Roman" pitchFamily="18" charset="0"/>
                <a:ea typeface="微軟正黑體" pitchFamily="34" charset="-120"/>
                <a:cs typeface="Times New Roman" pitchFamily="18" charset="0"/>
              </a:rPr>
              <a:t>7</a:t>
            </a:r>
            <a:r>
              <a:rPr lang="zh-TW" altLang="en-US" sz="2000" dirty="0">
                <a:solidFill>
                  <a:schemeClr val="tx1"/>
                </a:solidFill>
                <a:latin typeface="Times New Roman" pitchFamily="18" charset="0"/>
                <a:ea typeface="微軟正黑體" pitchFamily="34" charset="-120"/>
                <a:cs typeface="Times New Roman" pitchFamily="18" charset="0"/>
              </a:rPr>
              <a:t>分制，範圍從「非常不同意</a:t>
            </a:r>
            <a:r>
              <a:rPr lang="en-US" altLang="zh-TW" sz="2000" dirty="0">
                <a:solidFill>
                  <a:schemeClr val="tx1"/>
                </a:solidFill>
                <a:latin typeface="Times New Roman" pitchFamily="18" charset="0"/>
                <a:ea typeface="微軟正黑體" pitchFamily="34" charset="-120"/>
                <a:cs typeface="Times New Roman" pitchFamily="18" charset="0"/>
              </a:rPr>
              <a:t>(not at all)</a:t>
            </a:r>
            <a:r>
              <a:rPr lang="zh-TW" altLang="en-US" sz="2000" dirty="0">
                <a:solidFill>
                  <a:schemeClr val="tx1"/>
                </a:solidFill>
                <a:latin typeface="Times New Roman" pitchFamily="18" charset="0"/>
                <a:ea typeface="微軟正黑體" pitchFamily="34" charset="-120"/>
                <a:cs typeface="Times New Roman" pitchFamily="18" charset="0"/>
              </a:rPr>
              <a:t>」到「非常同意</a:t>
            </a:r>
            <a:r>
              <a:rPr lang="en-US" altLang="zh-TW" sz="2000" dirty="0">
                <a:solidFill>
                  <a:schemeClr val="tx1"/>
                </a:solidFill>
                <a:latin typeface="Times New Roman" pitchFamily="18" charset="0"/>
                <a:ea typeface="微軟正黑體" pitchFamily="34" charset="-120"/>
                <a:cs typeface="Times New Roman" pitchFamily="18" charset="0"/>
              </a:rPr>
              <a:t>(absolutely)</a:t>
            </a:r>
            <a:r>
              <a:rPr lang="zh-TW" altLang="en-US" sz="2000" dirty="0">
                <a:solidFill>
                  <a:schemeClr val="tx1"/>
                </a:solidFill>
                <a:latin typeface="Times New Roman" pitchFamily="18" charset="0"/>
                <a:ea typeface="微軟正黑體" pitchFamily="34" charset="-120"/>
                <a:cs typeface="Times New Roman" pitchFamily="18" charset="0"/>
              </a:rPr>
              <a:t>」。 在駕駛前和駕駛後進行問卷調查以進行比較。</a:t>
            </a:r>
          </a:p>
        </p:txBody>
      </p:sp>
    </p:spTree>
    <p:extLst>
      <p:ext uri="{BB962C8B-B14F-4D97-AF65-F5344CB8AC3E}">
        <p14:creationId xmlns:p14="http://schemas.microsoft.com/office/powerpoint/2010/main" val="3900184543"/>
      </p:ext>
    </p:extLst>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Novecento wide Book"/>
        <a:ea typeface="ヒラギノ角ゴ ProN W3"/>
        <a:cs typeface="ヒラギノ角ゴ ProN W3"/>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Centered Text ">
  <a:themeElements>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Centered Text ">
      <a:majorFont>
        <a:latin typeface="Novecento wide Book"/>
        <a:ea typeface="ヒラギノ角ゴ ProN W3"/>
        <a:cs typeface="ヒラギノ角ゴ ProN W3"/>
      </a:majorFont>
      <a:minorFont>
        <a:latin typeface="Josefin Slab"/>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14502</TotalTime>
  <Pages>0</Pages>
  <Words>1635</Words>
  <Characters>0</Characters>
  <Application>Microsoft Office PowerPoint</Application>
  <PresentationFormat>如螢幕大小 (16:9)</PresentationFormat>
  <Lines>0</Lines>
  <Paragraphs>154</Paragraphs>
  <Slides>20</Slides>
  <Notes>9</Notes>
  <HiddenSlides>0</HiddenSlides>
  <MMClips>0</MMClips>
  <ScaleCrop>false</ScaleCrop>
  <HeadingPairs>
    <vt:vector size="4" baseType="variant">
      <vt:variant>
        <vt:lpstr>佈景主題</vt:lpstr>
      </vt:variant>
      <vt:variant>
        <vt:i4>2</vt:i4>
      </vt:variant>
      <vt:variant>
        <vt:lpstr>投影片標題</vt:lpstr>
      </vt:variant>
      <vt:variant>
        <vt:i4>20</vt:i4>
      </vt:variant>
    </vt:vector>
  </HeadingPairs>
  <TitlesOfParts>
    <vt:vector size="22" baseType="lpstr">
      <vt:lpstr>Title &amp; Subtitle</vt:lpstr>
      <vt:lpstr>1_Title &amp; Centered Text </vt:lpstr>
      <vt:lpstr>PowerPoint 簡報</vt:lpstr>
      <vt:lpstr>1.介紹</vt:lpstr>
      <vt:lpstr>PowerPoint 簡報</vt:lpstr>
      <vt:lpstr>1.介紹</vt:lpstr>
      <vt:lpstr>介紹</vt:lpstr>
      <vt:lpstr>假設</vt:lpstr>
      <vt:lpstr>方法</vt:lpstr>
      <vt:lpstr>方法</vt:lpstr>
      <vt:lpstr>方法</vt:lpstr>
      <vt:lpstr>PowerPoint 簡報</vt:lpstr>
      <vt:lpstr>3.2實驗設計與程序</vt:lpstr>
      <vt:lpstr>3.2實驗設計與程序</vt:lpstr>
      <vt:lpstr>3.3數據與分析</vt:lpstr>
      <vt:lpstr>結果與討論</vt:lpstr>
      <vt:lpstr>實驗前後情緒狀態分析</vt:lpstr>
      <vt:lpstr>PowerPoint 簡報</vt:lpstr>
      <vt:lpstr>PowerPoint 簡報</vt:lpstr>
      <vt:lpstr>主動接管原因分析</vt:lpstr>
      <vt:lpstr>PowerPoint 簡報</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愛You威呀！</dc:title>
  <dc:creator>user</dc:creator>
  <cp:lastModifiedBy>user</cp:lastModifiedBy>
  <cp:revision>212</cp:revision>
  <dcterms:modified xsi:type="dcterms:W3CDTF">2020-11-29T08:58:29Z</dcterms:modified>
</cp:coreProperties>
</file>